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2D3DC2-CB40-4473-ACC1-2E4162A7D478}" v="9" dt="2022-10-27T11:13:11.2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9" autoAdjust="0"/>
    <p:restoredTop sz="94660"/>
  </p:normalViewPr>
  <p:slideViewPr>
    <p:cSldViewPr snapToGrid="0">
      <p:cViewPr varScale="1">
        <p:scale>
          <a:sx n="72" d="100"/>
          <a:sy n="72" d="100"/>
        </p:scale>
        <p:origin x="456" y="6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Nienhuis" userId="2c6c04f1-77c7-44b5-a463-93386779ab63" providerId="ADAL" clId="{CE2D3DC2-CB40-4473-ACC1-2E4162A7D478}"/>
    <pc:docChg chg="undo custSel addSld delSld modSld">
      <pc:chgData name="Ben Nienhuis" userId="2c6c04f1-77c7-44b5-a463-93386779ab63" providerId="ADAL" clId="{CE2D3DC2-CB40-4473-ACC1-2E4162A7D478}" dt="2022-10-27T14:17:36.569" v="1081"/>
      <pc:docMkLst>
        <pc:docMk/>
      </pc:docMkLst>
      <pc:sldChg chg="addSp modSp mod">
        <pc:chgData name="Ben Nienhuis" userId="2c6c04f1-77c7-44b5-a463-93386779ab63" providerId="ADAL" clId="{CE2D3DC2-CB40-4473-ACC1-2E4162A7D478}" dt="2022-10-27T11:02:17.465" v="60" actId="20577"/>
        <pc:sldMkLst>
          <pc:docMk/>
          <pc:sldMk cId="3324606441" sldId="256"/>
        </pc:sldMkLst>
        <pc:spChg chg="add mod">
          <ac:chgData name="Ben Nienhuis" userId="2c6c04f1-77c7-44b5-a463-93386779ab63" providerId="ADAL" clId="{CE2D3DC2-CB40-4473-ACC1-2E4162A7D478}" dt="2022-10-27T11:02:17.465" v="60" actId="20577"/>
          <ac:spMkLst>
            <pc:docMk/>
            <pc:sldMk cId="3324606441" sldId="256"/>
            <ac:spMk id="4" creationId="{8A0B7F4F-522F-B728-DE0D-EB75847CEB95}"/>
          </ac:spMkLst>
        </pc:spChg>
        <pc:picChg chg="add mod">
          <ac:chgData name="Ben Nienhuis" userId="2c6c04f1-77c7-44b5-a463-93386779ab63" providerId="ADAL" clId="{CE2D3DC2-CB40-4473-ACC1-2E4162A7D478}" dt="2022-10-27T11:00:45.722" v="1" actId="1076"/>
          <ac:picMkLst>
            <pc:docMk/>
            <pc:sldMk cId="3324606441" sldId="256"/>
            <ac:picMk id="3" creationId="{95DE6E2B-B96B-BEE8-3CF8-5623087769C9}"/>
          </ac:picMkLst>
        </pc:picChg>
      </pc:sldChg>
      <pc:sldChg chg="addSp delSp modSp mod modAnim">
        <pc:chgData name="Ben Nienhuis" userId="2c6c04f1-77c7-44b5-a463-93386779ab63" providerId="ADAL" clId="{CE2D3DC2-CB40-4473-ACC1-2E4162A7D478}" dt="2022-10-27T12:06:59.608" v="874" actId="14100"/>
        <pc:sldMkLst>
          <pc:docMk/>
          <pc:sldMk cId="2052315851" sldId="257"/>
        </pc:sldMkLst>
        <pc:spChg chg="del">
          <ac:chgData name="Ben Nienhuis" userId="2c6c04f1-77c7-44b5-a463-93386779ab63" providerId="ADAL" clId="{CE2D3DC2-CB40-4473-ACC1-2E4162A7D478}" dt="2022-10-27T11:02:45.021" v="61" actId="478"/>
          <ac:spMkLst>
            <pc:docMk/>
            <pc:sldMk cId="2052315851" sldId="257"/>
            <ac:spMk id="2" creationId="{D4932BBC-0380-4D3A-A2E9-558E87A0AB51}"/>
          </ac:spMkLst>
        </pc:spChg>
        <pc:spChg chg="del">
          <ac:chgData name="Ben Nienhuis" userId="2c6c04f1-77c7-44b5-a463-93386779ab63" providerId="ADAL" clId="{CE2D3DC2-CB40-4473-ACC1-2E4162A7D478}" dt="2022-10-27T11:02:46.591" v="62" actId="478"/>
          <ac:spMkLst>
            <pc:docMk/>
            <pc:sldMk cId="2052315851" sldId="257"/>
            <ac:spMk id="3" creationId="{F1A6A950-7412-406A-9A62-A91A8855770C}"/>
          </ac:spMkLst>
        </pc:spChg>
        <pc:spChg chg="del">
          <ac:chgData name="Ben Nienhuis" userId="2c6c04f1-77c7-44b5-a463-93386779ab63" providerId="ADAL" clId="{CE2D3DC2-CB40-4473-ACC1-2E4162A7D478}" dt="2022-10-27T11:02:47.564" v="63" actId="478"/>
          <ac:spMkLst>
            <pc:docMk/>
            <pc:sldMk cId="2052315851" sldId="257"/>
            <ac:spMk id="4" creationId="{121F7B84-4275-44B2-90EF-65A4ACECF1D0}"/>
          </ac:spMkLst>
        </pc:spChg>
        <pc:spChg chg="add mod">
          <ac:chgData name="Ben Nienhuis" userId="2c6c04f1-77c7-44b5-a463-93386779ab63" providerId="ADAL" clId="{CE2D3DC2-CB40-4473-ACC1-2E4162A7D478}" dt="2022-10-27T11:09:53.951" v="236" actId="20577"/>
          <ac:spMkLst>
            <pc:docMk/>
            <pc:sldMk cId="2052315851" sldId="257"/>
            <ac:spMk id="5" creationId="{9CF49272-0FDC-33B9-CD27-EF3DC9B69745}"/>
          </ac:spMkLst>
        </pc:spChg>
        <pc:picChg chg="add mod">
          <ac:chgData name="Ben Nienhuis" userId="2c6c04f1-77c7-44b5-a463-93386779ab63" providerId="ADAL" clId="{CE2D3DC2-CB40-4473-ACC1-2E4162A7D478}" dt="2022-10-27T12:06:59.608" v="874" actId="14100"/>
          <ac:picMkLst>
            <pc:docMk/>
            <pc:sldMk cId="2052315851" sldId="257"/>
            <ac:picMk id="2" creationId="{79474009-1FB9-8F17-8740-DAF1F00F1D7E}"/>
          </ac:picMkLst>
        </pc:picChg>
        <pc:picChg chg="add del mod">
          <ac:chgData name="Ben Nienhuis" userId="2c6c04f1-77c7-44b5-a463-93386779ab63" providerId="ADAL" clId="{CE2D3DC2-CB40-4473-ACC1-2E4162A7D478}" dt="2022-10-27T12:05:22.137" v="870" actId="478"/>
          <ac:picMkLst>
            <pc:docMk/>
            <pc:sldMk cId="2052315851" sldId="257"/>
            <ac:picMk id="7" creationId="{71E94C71-6A4E-93EB-C126-A5C3C654962D}"/>
          </ac:picMkLst>
        </pc:picChg>
      </pc:sldChg>
      <pc:sldChg chg="addSp delSp modSp add mod">
        <pc:chgData name="Ben Nienhuis" userId="2c6c04f1-77c7-44b5-a463-93386779ab63" providerId="ADAL" clId="{CE2D3DC2-CB40-4473-ACC1-2E4162A7D478}" dt="2022-10-27T11:18:10.964" v="262" actId="14100"/>
        <pc:sldMkLst>
          <pc:docMk/>
          <pc:sldMk cId="215421133" sldId="258"/>
        </pc:sldMkLst>
        <pc:spChg chg="mod">
          <ac:chgData name="Ben Nienhuis" userId="2c6c04f1-77c7-44b5-a463-93386779ab63" providerId="ADAL" clId="{CE2D3DC2-CB40-4473-ACC1-2E4162A7D478}" dt="2022-10-27T11:16:49.429" v="258" actId="6549"/>
          <ac:spMkLst>
            <pc:docMk/>
            <pc:sldMk cId="215421133" sldId="258"/>
            <ac:spMk id="5" creationId="{9CF49272-0FDC-33B9-CD27-EF3DC9B69745}"/>
          </ac:spMkLst>
        </pc:spChg>
        <pc:picChg chg="add mod">
          <ac:chgData name="Ben Nienhuis" userId="2c6c04f1-77c7-44b5-a463-93386779ab63" providerId="ADAL" clId="{CE2D3DC2-CB40-4473-ACC1-2E4162A7D478}" dt="2022-10-27T11:18:10.964" v="262" actId="14100"/>
          <ac:picMkLst>
            <pc:docMk/>
            <pc:sldMk cId="215421133" sldId="258"/>
            <ac:picMk id="2" creationId="{EE9EFF9D-2A64-E93D-7882-D8C4873AA562}"/>
          </ac:picMkLst>
        </pc:picChg>
        <pc:picChg chg="del">
          <ac:chgData name="Ben Nienhuis" userId="2c6c04f1-77c7-44b5-a463-93386779ab63" providerId="ADAL" clId="{CE2D3DC2-CB40-4473-ACC1-2E4162A7D478}" dt="2022-10-27T11:12:29.222" v="244" actId="478"/>
          <ac:picMkLst>
            <pc:docMk/>
            <pc:sldMk cId="215421133" sldId="258"/>
            <ac:picMk id="7" creationId="{71E94C71-6A4E-93EB-C126-A5C3C654962D}"/>
          </ac:picMkLst>
        </pc:picChg>
      </pc:sldChg>
      <pc:sldChg chg="addSp modSp add mod modAnim">
        <pc:chgData name="Ben Nienhuis" userId="2c6c04f1-77c7-44b5-a463-93386779ab63" providerId="ADAL" clId="{CE2D3DC2-CB40-4473-ACC1-2E4162A7D478}" dt="2022-10-27T12:00:03.193" v="701" actId="1076"/>
        <pc:sldMkLst>
          <pc:docMk/>
          <pc:sldMk cId="3029268299" sldId="259"/>
        </pc:sldMkLst>
        <pc:picChg chg="add mod">
          <ac:chgData name="Ben Nienhuis" userId="2c6c04f1-77c7-44b5-a463-93386779ab63" providerId="ADAL" clId="{CE2D3DC2-CB40-4473-ACC1-2E4162A7D478}" dt="2022-10-27T12:00:03.193" v="701" actId="1076"/>
          <ac:picMkLst>
            <pc:docMk/>
            <pc:sldMk cId="3029268299" sldId="259"/>
            <ac:picMk id="2" creationId="{031C1EE1-2D2B-B127-1513-8C566122BF41}"/>
          </ac:picMkLst>
        </pc:picChg>
      </pc:sldChg>
      <pc:sldChg chg="addSp delSp modSp add mod modAnim">
        <pc:chgData name="Ben Nienhuis" userId="2c6c04f1-77c7-44b5-a463-93386779ab63" providerId="ADAL" clId="{CE2D3DC2-CB40-4473-ACC1-2E4162A7D478}" dt="2022-10-27T11:57:24.137" v="699" actId="1076"/>
        <pc:sldMkLst>
          <pc:docMk/>
          <pc:sldMk cId="1492875651" sldId="260"/>
        </pc:sldMkLst>
        <pc:spChg chg="mod">
          <ac:chgData name="Ben Nienhuis" userId="2c6c04f1-77c7-44b5-a463-93386779ab63" providerId="ADAL" clId="{CE2D3DC2-CB40-4473-ACC1-2E4162A7D478}" dt="2022-10-27T11:50:42.128" v="673" actId="6549"/>
          <ac:spMkLst>
            <pc:docMk/>
            <pc:sldMk cId="1492875651" sldId="260"/>
            <ac:spMk id="5" creationId="{9CF49272-0FDC-33B9-CD27-EF3DC9B69745}"/>
          </ac:spMkLst>
        </pc:spChg>
        <pc:picChg chg="add del mod">
          <ac:chgData name="Ben Nienhuis" userId="2c6c04f1-77c7-44b5-a463-93386779ab63" providerId="ADAL" clId="{CE2D3DC2-CB40-4473-ACC1-2E4162A7D478}" dt="2022-10-27T11:56:37.125" v="695" actId="478"/>
          <ac:picMkLst>
            <pc:docMk/>
            <pc:sldMk cId="1492875651" sldId="260"/>
            <ac:picMk id="2" creationId="{AA20B9BB-7AB6-FCB8-AAD0-3C1584416390}"/>
          </ac:picMkLst>
        </pc:picChg>
        <pc:picChg chg="add mod">
          <ac:chgData name="Ben Nienhuis" userId="2c6c04f1-77c7-44b5-a463-93386779ab63" providerId="ADAL" clId="{CE2D3DC2-CB40-4473-ACC1-2E4162A7D478}" dt="2022-10-27T11:57:24.137" v="699" actId="1076"/>
          <ac:picMkLst>
            <pc:docMk/>
            <pc:sldMk cId="1492875651" sldId="260"/>
            <ac:picMk id="3" creationId="{9327E81C-28DA-0B92-1F41-23020E756F87}"/>
          </ac:picMkLst>
        </pc:picChg>
      </pc:sldChg>
      <pc:sldChg chg="addSp modSp add mod modAnim">
        <pc:chgData name="Ben Nienhuis" userId="2c6c04f1-77c7-44b5-a463-93386779ab63" providerId="ADAL" clId="{CE2D3DC2-CB40-4473-ACC1-2E4162A7D478}" dt="2022-10-27T11:56:34.126" v="694" actId="14100"/>
        <pc:sldMkLst>
          <pc:docMk/>
          <pc:sldMk cId="544123909" sldId="261"/>
        </pc:sldMkLst>
        <pc:spChg chg="mod">
          <ac:chgData name="Ben Nienhuis" userId="2c6c04f1-77c7-44b5-a463-93386779ab63" providerId="ADAL" clId="{CE2D3DC2-CB40-4473-ACC1-2E4162A7D478}" dt="2022-10-27T11:54:12.974" v="680" actId="12"/>
          <ac:spMkLst>
            <pc:docMk/>
            <pc:sldMk cId="544123909" sldId="261"/>
            <ac:spMk id="5" creationId="{9CF49272-0FDC-33B9-CD27-EF3DC9B69745}"/>
          </ac:spMkLst>
        </pc:spChg>
        <pc:picChg chg="add mod">
          <ac:chgData name="Ben Nienhuis" userId="2c6c04f1-77c7-44b5-a463-93386779ab63" providerId="ADAL" clId="{CE2D3DC2-CB40-4473-ACC1-2E4162A7D478}" dt="2022-10-27T11:56:34.126" v="694" actId="14100"/>
          <ac:picMkLst>
            <pc:docMk/>
            <pc:sldMk cId="544123909" sldId="261"/>
            <ac:picMk id="2" creationId="{E857C036-37A5-E4C2-3C71-A810A6A9C6DA}"/>
          </ac:picMkLst>
        </pc:picChg>
      </pc:sldChg>
      <pc:sldChg chg="add del">
        <pc:chgData name="Ben Nienhuis" userId="2c6c04f1-77c7-44b5-a463-93386779ab63" providerId="ADAL" clId="{CE2D3DC2-CB40-4473-ACC1-2E4162A7D478}" dt="2022-10-27T12:00:26.658" v="703" actId="47"/>
        <pc:sldMkLst>
          <pc:docMk/>
          <pc:sldMk cId="1637357061" sldId="262"/>
        </pc:sldMkLst>
      </pc:sldChg>
      <pc:sldChg chg="addSp delSp modSp add mod modAnim">
        <pc:chgData name="Ben Nienhuis" userId="2c6c04f1-77c7-44b5-a463-93386779ab63" providerId="ADAL" clId="{CE2D3DC2-CB40-4473-ACC1-2E4162A7D478}" dt="2022-10-27T14:17:18.617" v="1077"/>
        <pc:sldMkLst>
          <pc:docMk/>
          <pc:sldMk cId="2989226346" sldId="262"/>
        </pc:sldMkLst>
        <pc:spChg chg="mod">
          <ac:chgData name="Ben Nienhuis" userId="2c6c04f1-77c7-44b5-a463-93386779ab63" providerId="ADAL" clId="{CE2D3DC2-CB40-4473-ACC1-2E4162A7D478}" dt="2022-10-27T12:04:05.529" v="862" actId="20577"/>
          <ac:spMkLst>
            <pc:docMk/>
            <pc:sldMk cId="2989226346" sldId="262"/>
            <ac:spMk id="5" creationId="{9CF49272-0FDC-33B9-CD27-EF3DC9B69745}"/>
          </ac:spMkLst>
        </pc:spChg>
        <pc:picChg chg="del">
          <ac:chgData name="Ben Nienhuis" userId="2c6c04f1-77c7-44b5-a463-93386779ab63" providerId="ADAL" clId="{CE2D3DC2-CB40-4473-ACC1-2E4162A7D478}" dt="2022-10-27T12:00:56.431" v="711" actId="478"/>
          <ac:picMkLst>
            <pc:docMk/>
            <pc:sldMk cId="2989226346" sldId="262"/>
            <ac:picMk id="2" creationId="{E857C036-37A5-E4C2-3C71-A810A6A9C6DA}"/>
          </ac:picMkLst>
        </pc:picChg>
        <pc:picChg chg="add mod">
          <ac:chgData name="Ben Nienhuis" userId="2c6c04f1-77c7-44b5-a463-93386779ab63" providerId="ADAL" clId="{CE2D3DC2-CB40-4473-ACC1-2E4162A7D478}" dt="2022-10-27T12:04:12.160" v="864" actId="1076"/>
          <ac:picMkLst>
            <pc:docMk/>
            <pc:sldMk cId="2989226346" sldId="262"/>
            <ac:picMk id="4" creationId="{15BC2CCE-A1D8-EC96-57C3-287F53A7676D}"/>
          </ac:picMkLst>
        </pc:picChg>
      </pc:sldChg>
      <pc:sldChg chg="add del">
        <pc:chgData name="Ben Nienhuis" userId="2c6c04f1-77c7-44b5-a463-93386779ab63" providerId="ADAL" clId="{CE2D3DC2-CB40-4473-ACC1-2E4162A7D478}" dt="2022-10-27T12:00:25.038" v="702" actId="47"/>
        <pc:sldMkLst>
          <pc:docMk/>
          <pc:sldMk cId="3398894508" sldId="263"/>
        </pc:sldMkLst>
      </pc:sldChg>
      <pc:sldChg chg="addSp delSp modSp add mod modAnim">
        <pc:chgData name="Ben Nienhuis" userId="2c6c04f1-77c7-44b5-a463-93386779ab63" providerId="ADAL" clId="{CE2D3DC2-CB40-4473-ACC1-2E4162A7D478}" dt="2022-10-27T14:17:22.977" v="1078"/>
        <pc:sldMkLst>
          <pc:docMk/>
          <pc:sldMk cId="4156721530" sldId="263"/>
        </pc:sldMkLst>
        <pc:spChg chg="add mod">
          <ac:chgData name="Ben Nienhuis" userId="2c6c04f1-77c7-44b5-a463-93386779ab63" providerId="ADAL" clId="{CE2D3DC2-CB40-4473-ACC1-2E4162A7D478}" dt="2022-10-27T14:16:04.616" v="1075" actId="20577"/>
          <ac:spMkLst>
            <pc:docMk/>
            <pc:sldMk cId="4156721530" sldId="263"/>
            <ac:spMk id="2" creationId="{8E71AA46-3481-590E-8275-F29E59B0EB1F}"/>
          </ac:spMkLst>
        </pc:spChg>
        <pc:spChg chg="mod">
          <ac:chgData name="Ben Nienhuis" userId="2c6c04f1-77c7-44b5-a463-93386779ab63" providerId="ADAL" clId="{CE2D3DC2-CB40-4473-ACC1-2E4162A7D478}" dt="2022-10-27T12:01:07.199" v="713" actId="6549"/>
          <ac:spMkLst>
            <pc:docMk/>
            <pc:sldMk cId="4156721530" sldId="263"/>
            <ac:spMk id="5" creationId="{9CF49272-0FDC-33B9-CD27-EF3DC9B69745}"/>
          </ac:spMkLst>
        </pc:spChg>
        <pc:picChg chg="del">
          <ac:chgData name="Ben Nienhuis" userId="2c6c04f1-77c7-44b5-a463-93386779ab63" providerId="ADAL" clId="{CE2D3DC2-CB40-4473-ACC1-2E4162A7D478}" dt="2022-10-27T12:01:08.474" v="714" actId="478"/>
          <ac:picMkLst>
            <pc:docMk/>
            <pc:sldMk cId="4156721530" sldId="263"/>
            <ac:picMk id="2" creationId="{E857C036-37A5-E4C2-3C71-A810A6A9C6DA}"/>
          </ac:picMkLst>
        </pc:picChg>
        <pc:picChg chg="add mod">
          <ac:chgData name="Ben Nienhuis" userId="2c6c04f1-77c7-44b5-a463-93386779ab63" providerId="ADAL" clId="{CE2D3DC2-CB40-4473-ACC1-2E4162A7D478}" dt="2022-10-27T12:05:12.602" v="868" actId="1076"/>
          <ac:picMkLst>
            <pc:docMk/>
            <pc:sldMk cId="4156721530" sldId="263"/>
            <ac:picMk id="4" creationId="{6D7614E6-C182-DFC6-84FC-C3DAF5EFFB70}"/>
          </ac:picMkLst>
        </pc:picChg>
      </pc:sldChg>
      <pc:sldChg chg="addSp delSp modSp add mod delAnim modAnim">
        <pc:chgData name="Ben Nienhuis" userId="2c6c04f1-77c7-44b5-a463-93386779ab63" providerId="ADAL" clId="{CE2D3DC2-CB40-4473-ACC1-2E4162A7D478}" dt="2022-10-27T14:17:27.696" v="1079"/>
        <pc:sldMkLst>
          <pc:docMk/>
          <pc:sldMk cId="548581881" sldId="264"/>
        </pc:sldMkLst>
        <pc:spChg chg="mod">
          <ac:chgData name="Ben Nienhuis" userId="2c6c04f1-77c7-44b5-a463-93386779ab63" providerId="ADAL" clId="{CE2D3DC2-CB40-4473-ACC1-2E4162A7D478}" dt="2022-10-27T12:01:18.535" v="716" actId="6549"/>
          <ac:spMkLst>
            <pc:docMk/>
            <pc:sldMk cId="548581881" sldId="264"/>
            <ac:spMk id="5" creationId="{9CF49272-0FDC-33B9-CD27-EF3DC9B69745}"/>
          </ac:spMkLst>
        </pc:spChg>
        <pc:picChg chg="del">
          <ac:chgData name="Ben Nienhuis" userId="2c6c04f1-77c7-44b5-a463-93386779ab63" providerId="ADAL" clId="{CE2D3DC2-CB40-4473-ACC1-2E4162A7D478}" dt="2022-10-27T12:01:22.249" v="717" actId="478"/>
          <ac:picMkLst>
            <pc:docMk/>
            <pc:sldMk cId="548581881" sldId="264"/>
            <ac:picMk id="2" creationId="{E857C036-37A5-E4C2-3C71-A810A6A9C6DA}"/>
          </ac:picMkLst>
        </pc:picChg>
        <pc:picChg chg="add del mod">
          <ac:chgData name="Ben Nienhuis" userId="2c6c04f1-77c7-44b5-a463-93386779ab63" providerId="ADAL" clId="{CE2D3DC2-CB40-4473-ACC1-2E4162A7D478}" dt="2022-10-27T12:09:25.345" v="879" actId="478"/>
          <ac:picMkLst>
            <pc:docMk/>
            <pc:sldMk cId="548581881" sldId="264"/>
            <ac:picMk id="3" creationId="{675B80E6-6172-4FF8-060F-B61C5B0F1D69}"/>
          </ac:picMkLst>
        </pc:picChg>
        <pc:picChg chg="add del mod">
          <ac:chgData name="Ben Nienhuis" userId="2c6c04f1-77c7-44b5-a463-93386779ab63" providerId="ADAL" clId="{CE2D3DC2-CB40-4473-ACC1-2E4162A7D478}" dt="2022-10-27T12:09:47.821" v="884" actId="21"/>
          <ac:picMkLst>
            <pc:docMk/>
            <pc:sldMk cId="548581881" sldId="264"/>
            <ac:picMk id="4" creationId="{9E07706B-5A12-38E7-6BFC-8AD2DDE3E0C6}"/>
          </ac:picMkLst>
        </pc:picChg>
        <pc:picChg chg="add mod">
          <ac:chgData name="Ben Nienhuis" userId="2c6c04f1-77c7-44b5-a463-93386779ab63" providerId="ADAL" clId="{CE2D3DC2-CB40-4473-ACC1-2E4162A7D478}" dt="2022-10-27T12:10:31.844" v="890" actId="14100"/>
          <ac:picMkLst>
            <pc:docMk/>
            <pc:sldMk cId="548581881" sldId="264"/>
            <ac:picMk id="6" creationId="{ED55E4F1-B198-2867-707E-7A5403A3317E}"/>
          </ac:picMkLst>
        </pc:picChg>
      </pc:sldChg>
      <pc:sldChg chg="addSp delSp modSp add mod modAnim">
        <pc:chgData name="Ben Nienhuis" userId="2c6c04f1-77c7-44b5-a463-93386779ab63" providerId="ADAL" clId="{CE2D3DC2-CB40-4473-ACC1-2E4162A7D478}" dt="2022-10-27T14:17:32.056" v="1080"/>
        <pc:sldMkLst>
          <pc:docMk/>
          <pc:sldMk cId="1307087584" sldId="265"/>
        </pc:sldMkLst>
        <pc:spChg chg="mod">
          <ac:chgData name="Ben Nienhuis" userId="2c6c04f1-77c7-44b5-a463-93386779ab63" providerId="ADAL" clId="{CE2D3DC2-CB40-4473-ACC1-2E4162A7D478}" dt="2022-10-27T12:01:33.234" v="719" actId="6549"/>
          <ac:spMkLst>
            <pc:docMk/>
            <pc:sldMk cId="1307087584" sldId="265"/>
            <ac:spMk id="5" creationId="{9CF49272-0FDC-33B9-CD27-EF3DC9B69745}"/>
          </ac:spMkLst>
        </pc:spChg>
        <pc:picChg chg="del">
          <ac:chgData name="Ben Nienhuis" userId="2c6c04f1-77c7-44b5-a463-93386779ab63" providerId="ADAL" clId="{CE2D3DC2-CB40-4473-ACC1-2E4162A7D478}" dt="2022-10-27T12:01:34.562" v="720" actId="478"/>
          <ac:picMkLst>
            <pc:docMk/>
            <pc:sldMk cId="1307087584" sldId="265"/>
            <ac:picMk id="2" creationId="{E857C036-37A5-E4C2-3C71-A810A6A9C6DA}"/>
          </ac:picMkLst>
        </pc:picChg>
        <pc:picChg chg="add mod">
          <ac:chgData name="Ben Nienhuis" userId="2c6c04f1-77c7-44b5-a463-93386779ab63" providerId="ADAL" clId="{CE2D3DC2-CB40-4473-ACC1-2E4162A7D478}" dt="2022-10-27T12:09:53.394" v="886" actId="1076"/>
          <ac:picMkLst>
            <pc:docMk/>
            <pc:sldMk cId="1307087584" sldId="265"/>
            <ac:picMk id="3" creationId="{7152AEC9-6A11-D8E7-A891-740EA5BE4460}"/>
          </ac:picMkLst>
        </pc:picChg>
      </pc:sldChg>
      <pc:sldChg chg="addSp delSp modSp add mod modAnim">
        <pc:chgData name="Ben Nienhuis" userId="2c6c04f1-77c7-44b5-a463-93386779ab63" providerId="ADAL" clId="{CE2D3DC2-CB40-4473-ACC1-2E4162A7D478}" dt="2022-10-27T14:17:36.569" v="1081"/>
        <pc:sldMkLst>
          <pc:docMk/>
          <pc:sldMk cId="1768637041" sldId="266"/>
        </pc:sldMkLst>
        <pc:spChg chg="add mod">
          <ac:chgData name="Ben Nienhuis" userId="2c6c04f1-77c7-44b5-a463-93386779ab63" providerId="ADAL" clId="{CE2D3DC2-CB40-4473-ACC1-2E4162A7D478}" dt="2022-10-27T14:14:15.176" v="966" actId="20577"/>
          <ac:spMkLst>
            <pc:docMk/>
            <pc:sldMk cId="1768637041" sldId="266"/>
            <ac:spMk id="2" creationId="{35840ABF-5F42-9543-E7C7-93FD827120F5}"/>
          </ac:spMkLst>
        </pc:spChg>
        <pc:spChg chg="mod">
          <ac:chgData name="Ben Nienhuis" userId="2c6c04f1-77c7-44b5-a463-93386779ab63" providerId="ADAL" clId="{CE2D3DC2-CB40-4473-ACC1-2E4162A7D478}" dt="2022-10-27T12:01:40.384" v="721" actId="6549"/>
          <ac:spMkLst>
            <pc:docMk/>
            <pc:sldMk cId="1768637041" sldId="266"/>
            <ac:spMk id="5" creationId="{9CF49272-0FDC-33B9-CD27-EF3DC9B69745}"/>
          </ac:spMkLst>
        </pc:spChg>
        <pc:picChg chg="del">
          <ac:chgData name="Ben Nienhuis" userId="2c6c04f1-77c7-44b5-a463-93386779ab63" providerId="ADAL" clId="{CE2D3DC2-CB40-4473-ACC1-2E4162A7D478}" dt="2022-10-27T12:01:42.208" v="722" actId="478"/>
          <ac:picMkLst>
            <pc:docMk/>
            <pc:sldMk cId="1768637041" sldId="266"/>
            <ac:picMk id="2" creationId="{E857C036-37A5-E4C2-3C71-A810A6A9C6DA}"/>
          </ac:picMkLst>
        </pc:picChg>
        <pc:picChg chg="add del mod">
          <ac:chgData name="Ben Nienhuis" userId="2c6c04f1-77c7-44b5-a463-93386779ab63" providerId="ADAL" clId="{CE2D3DC2-CB40-4473-ACC1-2E4162A7D478}" dt="2022-10-27T12:12:25.233" v="895" actId="478"/>
          <ac:picMkLst>
            <pc:docMk/>
            <pc:sldMk cId="1768637041" sldId="266"/>
            <ac:picMk id="4" creationId="{817BF801-EBE5-220A-917B-BA3CC0DDB5F1}"/>
          </ac:picMkLst>
        </pc:picChg>
        <pc:picChg chg="add mod">
          <ac:chgData name="Ben Nienhuis" userId="2c6c04f1-77c7-44b5-a463-93386779ab63" providerId="ADAL" clId="{CE2D3DC2-CB40-4473-ACC1-2E4162A7D478}" dt="2022-10-27T12:12:46.545" v="898" actId="14100"/>
          <ac:picMkLst>
            <pc:docMk/>
            <pc:sldMk cId="1768637041" sldId="266"/>
            <ac:picMk id="7" creationId="{F9782827-CC14-32AE-BE08-05CE10D025C5}"/>
          </ac:picMkLst>
        </pc:picChg>
      </pc:sldChg>
      <pc:sldChg chg="modSp add modAnim">
        <pc:chgData name="Ben Nienhuis" userId="2c6c04f1-77c7-44b5-a463-93386779ab63" providerId="ADAL" clId="{CE2D3DC2-CB40-4473-ACC1-2E4162A7D478}" dt="2022-10-27T12:13:02.013" v="899" actId="20577"/>
        <pc:sldMkLst>
          <pc:docMk/>
          <pc:sldMk cId="1019442433" sldId="267"/>
        </pc:sldMkLst>
        <pc:spChg chg="mod">
          <ac:chgData name="Ben Nienhuis" userId="2c6c04f1-77c7-44b5-a463-93386779ab63" providerId="ADAL" clId="{CE2D3DC2-CB40-4473-ACC1-2E4162A7D478}" dt="2022-10-27T12:13:02.013" v="899" actId="20577"/>
          <ac:spMkLst>
            <pc:docMk/>
            <pc:sldMk cId="1019442433" sldId="267"/>
            <ac:spMk id="5" creationId="{9CF49272-0FDC-33B9-CD27-EF3DC9B69745}"/>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Openingsdia">
    <p:spTree>
      <p:nvGrpSpPr>
        <p:cNvPr id="1" name=""/>
        <p:cNvGrpSpPr/>
        <p:nvPr/>
      </p:nvGrpSpPr>
      <p:grpSpPr>
        <a:xfrm>
          <a:off x="0" y="0"/>
          <a:ext cx="0" cy="0"/>
          <a:chOff x="0" y="0"/>
          <a:chExt cx="0" cy="0"/>
        </a:xfrm>
      </p:grpSpPr>
      <p:pic>
        <p:nvPicPr>
          <p:cNvPr id="3" name="Afbeelding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p:nvSpPr>
        <p:spPr>
          <a:xfrm>
            <a:off x="1130533" y="6142150"/>
            <a:ext cx="4680065"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7" name="Afbeelding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lotdia">
    <p:spTree>
      <p:nvGrpSpPr>
        <p:cNvPr id="1" name=""/>
        <p:cNvGrpSpPr/>
        <p:nvPr/>
      </p:nvGrpSpPr>
      <p:grpSpPr>
        <a:xfrm>
          <a:off x="0" y="0"/>
          <a:ext cx="0" cy="0"/>
          <a:chOff x="0" y="0"/>
          <a:chExt cx="0" cy="0"/>
        </a:xfrm>
      </p:grpSpPr>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kstvak 2"/>
          <p:cNvSpPr txBox="1"/>
          <p:nvPr/>
        </p:nvSpPr>
        <p:spPr>
          <a:xfrm>
            <a:off x="1130533" y="6142150"/>
            <a:ext cx="4680065"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95DE6E2B-B96B-BEE8-3CF8-5623087769C9}"/>
              </a:ext>
            </a:extLst>
          </p:cNvPr>
          <p:cNvPicPr>
            <a:picLocks noChangeAspect="1"/>
          </p:cNvPicPr>
          <p:nvPr/>
        </p:nvPicPr>
        <p:blipFill>
          <a:blip r:embed="rId2"/>
          <a:stretch>
            <a:fillRect/>
          </a:stretch>
        </p:blipFill>
        <p:spPr>
          <a:xfrm>
            <a:off x="1047281" y="3947956"/>
            <a:ext cx="9467850" cy="2409825"/>
          </a:xfrm>
          <a:prstGeom prst="rect">
            <a:avLst/>
          </a:prstGeom>
        </p:spPr>
      </p:pic>
      <p:sp>
        <p:nvSpPr>
          <p:cNvPr id="4" name="Tekstvak 3">
            <a:extLst>
              <a:ext uri="{FF2B5EF4-FFF2-40B4-BE49-F238E27FC236}">
                <a16:creationId xmlns:a16="http://schemas.microsoft.com/office/drawing/2014/main" id="{8A0B7F4F-522F-B728-DE0D-EB75847CEB95}"/>
              </a:ext>
            </a:extLst>
          </p:cNvPr>
          <p:cNvSpPr txBox="1"/>
          <p:nvPr/>
        </p:nvSpPr>
        <p:spPr>
          <a:xfrm>
            <a:off x="1613940" y="1178171"/>
            <a:ext cx="8334531" cy="1754326"/>
          </a:xfrm>
          <a:prstGeom prst="rect">
            <a:avLst/>
          </a:prstGeom>
          <a:noFill/>
        </p:spPr>
        <p:txBody>
          <a:bodyPr wrap="square" rtlCol="0">
            <a:spAutoFit/>
          </a:bodyPr>
          <a:lstStyle/>
          <a:p>
            <a:pPr algn="ctr"/>
            <a:r>
              <a:rPr lang="nl-NL" sz="3600" dirty="0"/>
              <a:t>BLOK 2 VERWERKT OOGST</a:t>
            </a:r>
          </a:p>
          <a:p>
            <a:pPr algn="ctr"/>
            <a:r>
              <a:rPr lang="nl-NL" sz="3600" dirty="0"/>
              <a:t>Teelt &amp; Technologie</a:t>
            </a:r>
          </a:p>
          <a:p>
            <a:pPr algn="ctr"/>
            <a:endParaRPr lang="nl-NL" sz="3600" dirty="0"/>
          </a:p>
        </p:txBody>
      </p:sp>
    </p:spTree>
    <p:extLst>
      <p:ext uri="{BB962C8B-B14F-4D97-AF65-F5344CB8AC3E}">
        <p14:creationId xmlns:p14="http://schemas.microsoft.com/office/powerpoint/2010/main" val="3324606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2677656"/>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pPr marL="342900" indent="-342900">
              <a:buFont typeface="Arial" panose="020B0604020202020204" pitchFamily="34" charset="0"/>
              <a:buChar char="•"/>
            </a:pPr>
            <a:r>
              <a:rPr lang="nl-NL" sz="2400" dirty="0"/>
              <a:t>luchtvochtigheid</a:t>
            </a:r>
          </a:p>
        </p:txBody>
      </p:sp>
      <p:pic>
        <p:nvPicPr>
          <p:cNvPr id="3" name="Afbeelding 2">
            <a:extLst>
              <a:ext uri="{FF2B5EF4-FFF2-40B4-BE49-F238E27FC236}">
                <a16:creationId xmlns:a16="http://schemas.microsoft.com/office/drawing/2014/main" id="{7152AEC9-6A11-D8E7-A891-740EA5BE4460}"/>
              </a:ext>
            </a:extLst>
          </p:cNvPr>
          <p:cNvPicPr>
            <a:picLocks noChangeAspect="1"/>
          </p:cNvPicPr>
          <p:nvPr/>
        </p:nvPicPr>
        <p:blipFill>
          <a:blip r:embed="rId2"/>
          <a:stretch>
            <a:fillRect/>
          </a:stretch>
        </p:blipFill>
        <p:spPr>
          <a:xfrm>
            <a:off x="3846787" y="1373812"/>
            <a:ext cx="6754953" cy="5060119"/>
          </a:xfrm>
          <a:prstGeom prst="rect">
            <a:avLst/>
          </a:prstGeom>
        </p:spPr>
      </p:pic>
    </p:spTree>
    <p:extLst>
      <p:ext uri="{BB962C8B-B14F-4D97-AF65-F5344CB8AC3E}">
        <p14:creationId xmlns:p14="http://schemas.microsoft.com/office/powerpoint/2010/main" val="1307087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2677656"/>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pPr marL="342900" indent="-342900">
              <a:buFont typeface="Arial" panose="020B0604020202020204" pitchFamily="34" charset="0"/>
              <a:buChar char="•"/>
            </a:pPr>
            <a:r>
              <a:rPr lang="nl-NL" sz="2400" dirty="0"/>
              <a:t>condensatie</a:t>
            </a:r>
          </a:p>
        </p:txBody>
      </p:sp>
      <p:pic>
        <p:nvPicPr>
          <p:cNvPr id="7" name="Afbeelding 6">
            <a:extLst>
              <a:ext uri="{FF2B5EF4-FFF2-40B4-BE49-F238E27FC236}">
                <a16:creationId xmlns:a16="http://schemas.microsoft.com/office/drawing/2014/main" id="{F9782827-CC14-32AE-BE08-05CE10D025C5}"/>
              </a:ext>
            </a:extLst>
          </p:cNvPr>
          <p:cNvPicPr>
            <a:picLocks noChangeAspect="1"/>
          </p:cNvPicPr>
          <p:nvPr/>
        </p:nvPicPr>
        <p:blipFill>
          <a:blip r:embed="rId2"/>
          <a:stretch>
            <a:fillRect/>
          </a:stretch>
        </p:blipFill>
        <p:spPr>
          <a:xfrm>
            <a:off x="3931133" y="1581149"/>
            <a:ext cx="4086432" cy="4939363"/>
          </a:xfrm>
          <a:prstGeom prst="rect">
            <a:avLst/>
          </a:prstGeom>
        </p:spPr>
      </p:pic>
      <p:sp>
        <p:nvSpPr>
          <p:cNvPr id="2" name="Tekstvak 1">
            <a:extLst>
              <a:ext uri="{FF2B5EF4-FFF2-40B4-BE49-F238E27FC236}">
                <a16:creationId xmlns:a16="http://schemas.microsoft.com/office/drawing/2014/main" id="{35840ABF-5F42-9543-E7C7-93FD827120F5}"/>
              </a:ext>
            </a:extLst>
          </p:cNvPr>
          <p:cNvSpPr txBox="1"/>
          <p:nvPr/>
        </p:nvSpPr>
        <p:spPr>
          <a:xfrm>
            <a:off x="1590261" y="980661"/>
            <a:ext cx="9607826" cy="461665"/>
          </a:xfrm>
          <a:prstGeom prst="rect">
            <a:avLst/>
          </a:prstGeom>
          <a:noFill/>
        </p:spPr>
        <p:txBody>
          <a:bodyPr wrap="square" rtlCol="0">
            <a:spAutoFit/>
          </a:bodyPr>
          <a:lstStyle/>
          <a:p>
            <a:r>
              <a:rPr lang="nl-NL" sz="2400" dirty="0">
                <a:solidFill>
                  <a:srgbClr val="FF0000"/>
                </a:solidFill>
              </a:rPr>
              <a:t>VRAAG: Wat is de betekenis van temperatuur voor de condensatie?</a:t>
            </a:r>
          </a:p>
        </p:txBody>
      </p:sp>
    </p:spTree>
    <p:extLst>
      <p:ext uri="{BB962C8B-B14F-4D97-AF65-F5344CB8AC3E}">
        <p14:creationId xmlns:p14="http://schemas.microsoft.com/office/powerpoint/2010/main" val="1768637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4893647"/>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endParaRPr lang="nl-NL" sz="2400" dirty="0"/>
          </a:p>
          <a:p>
            <a:r>
              <a:rPr lang="nl-NL" sz="2400" dirty="0"/>
              <a:t>GROEPSOPDRACHT</a:t>
            </a:r>
          </a:p>
          <a:p>
            <a:endParaRPr lang="nl-NL" sz="2400" dirty="0"/>
          </a:p>
          <a:p>
            <a:r>
              <a:rPr lang="nl-NL" sz="2400" dirty="0"/>
              <a:t>Vertel elkaar hoe op jouw stage bedrijf de producten worden beschermd tegen uitdrogen na de oogst.</a:t>
            </a:r>
          </a:p>
          <a:p>
            <a:endParaRPr lang="nl-NL" sz="2400" dirty="0"/>
          </a:p>
          <a:p>
            <a:endParaRPr lang="nl-NL" sz="2400" dirty="0"/>
          </a:p>
        </p:txBody>
      </p:sp>
    </p:spTree>
    <p:extLst>
      <p:ext uri="{BB962C8B-B14F-4D97-AF65-F5344CB8AC3E}">
        <p14:creationId xmlns:p14="http://schemas.microsoft.com/office/powerpoint/2010/main" val="1019442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5447645"/>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1 Introductie</a:t>
            </a:r>
          </a:p>
          <a:p>
            <a:r>
              <a:rPr lang="nl-NL" sz="2400" dirty="0"/>
              <a:t>Les 2 Water</a:t>
            </a:r>
          </a:p>
          <a:p>
            <a:r>
              <a:rPr lang="nl-NL" sz="2400" dirty="0"/>
              <a:t>Les 3 Ademhaling</a:t>
            </a:r>
          </a:p>
          <a:p>
            <a:r>
              <a:rPr lang="nl-NL" sz="2400" dirty="0"/>
              <a:t>Les 4 Ethyleen</a:t>
            </a:r>
          </a:p>
          <a:p>
            <a:r>
              <a:rPr lang="nl-NL" sz="2400" dirty="0"/>
              <a:t>Les 5 Koeling</a:t>
            </a:r>
          </a:p>
          <a:p>
            <a:r>
              <a:rPr lang="nl-NL" sz="2400" dirty="0"/>
              <a:t>Les 6 Derving</a:t>
            </a:r>
          </a:p>
          <a:p>
            <a:r>
              <a:rPr lang="nl-NL" sz="2400" dirty="0"/>
              <a:t>Les 7 Herhaling</a:t>
            </a:r>
          </a:p>
          <a:p>
            <a:r>
              <a:rPr lang="nl-NL" sz="2400" dirty="0"/>
              <a:t>Les 8 Toets</a:t>
            </a:r>
          </a:p>
          <a:p>
            <a:pPr algn="ctr"/>
            <a:endParaRPr lang="nl-NL" sz="3600" dirty="0"/>
          </a:p>
        </p:txBody>
      </p:sp>
      <p:pic>
        <p:nvPicPr>
          <p:cNvPr id="2" name="Afbeelding 1">
            <a:extLst>
              <a:ext uri="{FF2B5EF4-FFF2-40B4-BE49-F238E27FC236}">
                <a16:creationId xmlns:a16="http://schemas.microsoft.com/office/drawing/2014/main" id="{79474009-1FB9-8F17-8740-DAF1F00F1D7E}"/>
              </a:ext>
            </a:extLst>
          </p:cNvPr>
          <p:cNvPicPr>
            <a:picLocks noChangeAspect="1"/>
          </p:cNvPicPr>
          <p:nvPr/>
        </p:nvPicPr>
        <p:blipFill>
          <a:blip r:embed="rId2"/>
          <a:stretch>
            <a:fillRect/>
          </a:stretch>
        </p:blipFill>
        <p:spPr>
          <a:xfrm>
            <a:off x="3962400" y="2253257"/>
            <a:ext cx="6095999" cy="3021107"/>
          </a:xfrm>
          <a:prstGeom prst="rect">
            <a:avLst/>
          </a:prstGeom>
        </p:spPr>
      </p:pic>
    </p:spTree>
    <p:extLst>
      <p:ext uri="{BB962C8B-B14F-4D97-AF65-F5344CB8AC3E}">
        <p14:creationId xmlns:p14="http://schemas.microsoft.com/office/powerpoint/2010/main" val="205231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3046988"/>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endParaRPr lang="nl-NL" sz="2400" dirty="0"/>
          </a:p>
          <a:p>
            <a:endParaRPr lang="nl-NL" sz="2400" dirty="0"/>
          </a:p>
        </p:txBody>
      </p:sp>
      <p:pic>
        <p:nvPicPr>
          <p:cNvPr id="2" name="Afbeelding 1">
            <a:extLst>
              <a:ext uri="{FF2B5EF4-FFF2-40B4-BE49-F238E27FC236}">
                <a16:creationId xmlns:a16="http://schemas.microsoft.com/office/drawing/2014/main" id="{EE9EFF9D-2A64-E93D-7882-D8C4873AA562}"/>
              </a:ext>
            </a:extLst>
          </p:cNvPr>
          <p:cNvPicPr>
            <a:picLocks noChangeAspect="1"/>
          </p:cNvPicPr>
          <p:nvPr/>
        </p:nvPicPr>
        <p:blipFill>
          <a:blip r:embed="rId2"/>
          <a:stretch>
            <a:fillRect/>
          </a:stretch>
        </p:blipFill>
        <p:spPr>
          <a:xfrm>
            <a:off x="3759601" y="1717168"/>
            <a:ext cx="4151947" cy="4483115"/>
          </a:xfrm>
          <a:prstGeom prst="rect">
            <a:avLst/>
          </a:prstGeom>
        </p:spPr>
      </p:pic>
    </p:spTree>
    <p:extLst>
      <p:ext uri="{BB962C8B-B14F-4D97-AF65-F5344CB8AC3E}">
        <p14:creationId xmlns:p14="http://schemas.microsoft.com/office/powerpoint/2010/main" val="215421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4524315"/>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endParaRPr lang="nl-NL" sz="2400" dirty="0"/>
          </a:p>
          <a:p>
            <a:endParaRPr lang="nl-NL" sz="2400" dirty="0"/>
          </a:p>
          <a:p>
            <a:pPr algn="ctr"/>
            <a:r>
              <a:rPr lang="nl-NL" sz="2400" dirty="0">
                <a:solidFill>
                  <a:srgbClr val="00B0F0"/>
                </a:solidFill>
              </a:rPr>
              <a:t>Verlies van water is een van de belangrijkste oorzaken van kwaliteitsverlies bij veel verse, plantaardige producten. Vooral bij veel groenten is dat het geval. Beperking van dat waterverlies is bij veel producten dan ook heel belangrijk tijdens transport, opslag en bewaring.</a:t>
            </a:r>
          </a:p>
        </p:txBody>
      </p:sp>
      <p:pic>
        <p:nvPicPr>
          <p:cNvPr id="2" name="Afbeelding 1">
            <a:extLst>
              <a:ext uri="{FF2B5EF4-FFF2-40B4-BE49-F238E27FC236}">
                <a16:creationId xmlns:a16="http://schemas.microsoft.com/office/drawing/2014/main" id="{031C1EE1-2D2B-B127-1513-8C566122BF41}"/>
              </a:ext>
            </a:extLst>
          </p:cNvPr>
          <p:cNvPicPr>
            <a:picLocks noChangeAspect="1"/>
          </p:cNvPicPr>
          <p:nvPr/>
        </p:nvPicPr>
        <p:blipFill>
          <a:blip r:embed="rId2"/>
          <a:stretch>
            <a:fillRect/>
          </a:stretch>
        </p:blipFill>
        <p:spPr>
          <a:xfrm>
            <a:off x="10048875" y="1005715"/>
            <a:ext cx="2143125" cy="2143125"/>
          </a:xfrm>
          <a:prstGeom prst="rect">
            <a:avLst/>
          </a:prstGeom>
        </p:spPr>
      </p:pic>
    </p:spTree>
    <p:extLst>
      <p:ext uri="{BB962C8B-B14F-4D97-AF65-F5344CB8AC3E}">
        <p14:creationId xmlns:p14="http://schemas.microsoft.com/office/powerpoint/2010/main" val="3029268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5632311"/>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endParaRPr lang="nl-NL" sz="2400" dirty="0"/>
          </a:p>
          <a:p>
            <a:r>
              <a:rPr lang="nl-NL" sz="2400" dirty="0"/>
              <a:t>Eigenschappen van water:</a:t>
            </a:r>
          </a:p>
          <a:p>
            <a:pPr marL="342900" indent="-342900">
              <a:buFont typeface="Arial" panose="020B0604020202020204" pitchFamily="34" charset="0"/>
              <a:buChar char="•"/>
            </a:pPr>
            <a:r>
              <a:rPr lang="nl-NL" sz="2400" dirty="0"/>
              <a:t>Transportmedium</a:t>
            </a:r>
          </a:p>
          <a:p>
            <a:pPr marL="342900" indent="-342900">
              <a:buFont typeface="Arial" panose="020B0604020202020204" pitchFamily="34" charset="0"/>
              <a:buChar char="•"/>
            </a:pPr>
            <a:r>
              <a:rPr lang="nl-NL" sz="2400" dirty="0"/>
              <a:t>Chemische reacties </a:t>
            </a:r>
          </a:p>
          <a:p>
            <a:pPr marL="342900" indent="-342900">
              <a:buFont typeface="Arial" panose="020B0604020202020204" pitchFamily="34" charset="0"/>
              <a:buChar char="•"/>
            </a:pPr>
            <a:r>
              <a:rPr lang="nl-NL" sz="2400" dirty="0"/>
              <a:t>Fotosynthese</a:t>
            </a:r>
          </a:p>
          <a:p>
            <a:pPr marL="342900" indent="-342900">
              <a:buFont typeface="Arial" panose="020B0604020202020204" pitchFamily="34" charset="0"/>
              <a:buChar char="•"/>
            </a:pPr>
            <a:r>
              <a:rPr lang="nl-NL" sz="2400" dirty="0"/>
              <a:t>Ademhaling.</a:t>
            </a:r>
          </a:p>
          <a:p>
            <a:pPr marL="342900" indent="-342900">
              <a:buFont typeface="Arial" panose="020B0604020202020204" pitchFamily="34" charset="0"/>
              <a:buChar char="•"/>
            </a:pPr>
            <a:r>
              <a:rPr lang="nl-NL" sz="2400" dirty="0"/>
              <a:t>Turgor</a:t>
            </a:r>
          </a:p>
          <a:p>
            <a:pPr marL="342900" indent="-342900">
              <a:buFont typeface="Arial" panose="020B0604020202020204" pitchFamily="34" charset="0"/>
              <a:buChar char="•"/>
            </a:pPr>
            <a:r>
              <a:rPr lang="nl-NL" sz="2400" dirty="0"/>
              <a:t>Temperatuur</a:t>
            </a:r>
          </a:p>
          <a:p>
            <a:pPr marL="342900" indent="-342900">
              <a:buFont typeface="Arial" panose="020B0604020202020204" pitchFamily="34" charset="0"/>
              <a:buChar char="•"/>
            </a:pPr>
            <a:r>
              <a:rPr lang="nl-NL" sz="2400" dirty="0"/>
              <a:t>Watermoleculen v.d. Waals (aantrekkings-)kracht</a:t>
            </a:r>
          </a:p>
        </p:txBody>
      </p:sp>
      <p:pic>
        <p:nvPicPr>
          <p:cNvPr id="3" name="Afbeelding 2">
            <a:extLst>
              <a:ext uri="{FF2B5EF4-FFF2-40B4-BE49-F238E27FC236}">
                <a16:creationId xmlns:a16="http://schemas.microsoft.com/office/drawing/2014/main" id="{9327E81C-28DA-0B92-1F41-23020E756F87}"/>
              </a:ext>
            </a:extLst>
          </p:cNvPr>
          <p:cNvPicPr>
            <a:picLocks noChangeAspect="1"/>
          </p:cNvPicPr>
          <p:nvPr/>
        </p:nvPicPr>
        <p:blipFill>
          <a:blip r:embed="rId2"/>
          <a:stretch>
            <a:fillRect/>
          </a:stretch>
        </p:blipFill>
        <p:spPr>
          <a:xfrm>
            <a:off x="6820728" y="1273865"/>
            <a:ext cx="3932975" cy="1800639"/>
          </a:xfrm>
          <a:prstGeom prst="rect">
            <a:avLst/>
          </a:prstGeom>
        </p:spPr>
      </p:pic>
    </p:spTree>
    <p:extLst>
      <p:ext uri="{BB962C8B-B14F-4D97-AF65-F5344CB8AC3E}">
        <p14:creationId xmlns:p14="http://schemas.microsoft.com/office/powerpoint/2010/main" val="1492875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5262979"/>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r>
              <a:rPr lang="nl-NL" sz="2400" dirty="0"/>
              <a:t>In de logistiek van versproducten moet men onder andere rekening houden met de volgende aspecten:</a:t>
            </a:r>
          </a:p>
          <a:p>
            <a:endParaRPr lang="nl-NL" sz="2400" dirty="0"/>
          </a:p>
          <a:p>
            <a:pPr marL="342900" indent="-342900">
              <a:buFont typeface="Arial" panose="020B0604020202020204" pitchFamily="34" charset="0"/>
              <a:buChar char="•"/>
            </a:pPr>
            <a:r>
              <a:rPr lang="nl-NL" sz="2400" dirty="0"/>
              <a:t>watergehalte</a:t>
            </a:r>
          </a:p>
          <a:p>
            <a:pPr marL="342900" indent="-342900">
              <a:buFont typeface="Arial" panose="020B0604020202020204" pitchFamily="34" charset="0"/>
              <a:buChar char="•"/>
            </a:pPr>
            <a:r>
              <a:rPr lang="nl-NL" sz="2400" dirty="0"/>
              <a:t>waterverlies</a:t>
            </a:r>
          </a:p>
          <a:p>
            <a:pPr marL="342900" indent="-342900">
              <a:buFont typeface="Arial" panose="020B0604020202020204" pitchFamily="34" charset="0"/>
              <a:buChar char="•"/>
            </a:pPr>
            <a:r>
              <a:rPr lang="nl-NL" sz="2400" dirty="0"/>
              <a:t>verdamping </a:t>
            </a:r>
          </a:p>
          <a:p>
            <a:pPr marL="342900" indent="-342900">
              <a:buFont typeface="Arial" panose="020B0604020202020204" pitchFamily="34" charset="0"/>
              <a:buChar char="•"/>
            </a:pPr>
            <a:r>
              <a:rPr lang="nl-NL" sz="2400" dirty="0"/>
              <a:t>luchtvochtigheid</a:t>
            </a:r>
          </a:p>
          <a:p>
            <a:pPr marL="342900" indent="-342900">
              <a:buFont typeface="Arial" panose="020B0604020202020204" pitchFamily="34" charset="0"/>
              <a:buChar char="•"/>
            </a:pPr>
            <a:r>
              <a:rPr lang="nl-NL" sz="2400" dirty="0"/>
              <a:t>condensatie</a:t>
            </a:r>
          </a:p>
        </p:txBody>
      </p:sp>
      <p:pic>
        <p:nvPicPr>
          <p:cNvPr id="2" name="Afbeelding 1">
            <a:extLst>
              <a:ext uri="{FF2B5EF4-FFF2-40B4-BE49-F238E27FC236}">
                <a16:creationId xmlns:a16="http://schemas.microsoft.com/office/drawing/2014/main" id="{E857C036-37A5-E4C2-3C71-A810A6A9C6DA}"/>
              </a:ext>
            </a:extLst>
          </p:cNvPr>
          <p:cNvPicPr>
            <a:picLocks noChangeAspect="1"/>
          </p:cNvPicPr>
          <p:nvPr/>
        </p:nvPicPr>
        <p:blipFill>
          <a:blip r:embed="rId2"/>
          <a:stretch>
            <a:fillRect/>
          </a:stretch>
        </p:blipFill>
        <p:spPr>
          <a:xfrm>
            <a:off x="5552661" y="3491948"/>
            <a:ext cx="2981739" cy="2981739"/>
          </a:xfrm>
          <a:prstGeom prst="rect">
            <a:avLst/>
          </a:prstGeom>
        </p:spPr>
      </p:pic>
    </p:spTree>
    <p:extLst>
      <p:ext uri="{BB962C8B-B14F-4D97-AF65-F5344CB8AC3E}">
        <p14:creationId xmlns:p14="http://schemas.microsoft.com/office/powerpoint/2010/main" val="544123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3416320"/>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pPr marL="342900" indent="-342900">
              <a:buFont typeface="Arial" panose="020B0604020202020204" pitchFamily="34" charset="0"/>
              <a:buChar char="•"/>
            </a:pPr>
            <a:r>
              <a:rPr lang="nl-NL" sz="2400" dirty="0"/>
              <a:t>Watergehalte</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endParaRPr lang="nl-NL" sz="2400" dirty="0"/>
          </a:p>
        </p:txBody>
      </p:sp>
      <p:pic>
        <p:nvPicPr>
          <p:cNvPr id="4" name="Afbeelding 3">
            <a:extLst>
              <a:ext uri="{FF2B5EF4-FFF2-40B4-BE49-F238E27FC236}">
                <a16:creationId xmlns:a16="http://schemas.microsoft.com/office/drawing/2014/main" id="{15BC2CCE-A1D8-EC96-57C3-287F53A7676D}"/>
              </a:ext>
            </a:extLst>
          </p:cNvPr>
          <p:cNvPicPr>
            <a:picLocks noChangeAspect="1"/>
          </p:cNvPicPr>
          <p:nvPr/>
        </p:nvPicPr>
        <p:blipFill>
          <a:blip r:embed="rId2"/>
          <a:stretch>
            <a:fillRect/>
          </a:stretch>
        </p:blipFill>
        <p:spPr>
          <a:xfrm>
            <a:off x="503583" y="3061662"/>
            <a:ext cx="9220200" cy="3552825"/>
          </a:xfrm>
          <a:prstGeom prst="rect">
            <a:avLst/>
          </a:prstGeom>
        </p:spPr>
      </p:pic>
    </p:spTree>
    <p:extLst>
      <p:ext uri="{BB962C8B-B14F-4D97-AF65-F5344CB8AC3E}">
        <p14:creationId xmlns:p14="http://schemas.microsoft.com/office/powerpoint/2010/main" val="2989226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2677656"/>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pPr marL="342900" indent="-342900">
              <a:buFont typeface="Arial" panose="020B0604020202020204" pitchFamily="34" charset="0"/>
              <a:buChar char="•"/>
            </a:pPr>
            <a:r>
              <a:rPr lang="nl-NL" sz="2400" dirty="0"/>
              <a:t>waterverlies</a:t>
            </a:r>
          </a:p>
        </p:txBody>
      </p:sp>
      <p:pic>
        <p:nvPicPr>
          <p:cNvPr id="4" name="Afbeelding 3">
            <a:extLst>
              <a:ext uri="{FF2B5EF4-FFF2-40B4-BE49-F238E27FC236}">
                <a16:creationId xmlns:a16="http://schemas.microsoft.com/office/drawing/2014/main" id="{6D7614E6-C182-DFC6-84FC-C3DAF5EFFB70}"/>
              </a:ext>
            </a:extLst>
          </p:cNvPr>
          <p:cNvPicPr>
            <a:picLocks noChangeAspect="1"/>
          </p:cNvPicPr>
          <p:nvPr/>
        </p:nvPicPr>
        <p:blipFill>
          <a:blip r:embed="rId2"/>
          <a:stretch>
            <a:fillRect/>
          </a:stretch>
        </p:blipFill>
        <p:spPr>
          <a:xfrm>
            <a:off x="956848" y="3101725"/>
            <a:ext cx="9191625" cy="3629025"/>
          </a:xfrm>
          <a:prstGeom prst="rect">
            <a:avLst/>
          </a:prstGeom>
        </p:spPr>
      </p:pic>
      <p:sp>
        <p:nvSpPr>
          <p:cNvPr id="2" name="Tekstvak 1">
            <a:extLst>
              <a:ext uri="{FF2B5EF4-FFF2-40B4-BE49-F238E27FC236}">
                <a16:creationId xmlns:a16="http://schemas.microsoft.com/office/drawing/2014/main" id="{8E71AA46-3481-590E-8275-F29E59B0EB1F}"/>
              </a:ext>
            </a:extLst>
          </p:cNvPr>
          <p:cNvSpPr txBox="1"/>
          <p:nvPr/>
        </p:nvSpPr>
        <p:spPr>
          <a:xfrm>
            <a:off x="1113183" y="1070400"/>
            <a:ext cx="9607826" cy="461665"/>
          </a:xfrm>
          <a:prstGeom prst="rect">
            <a:avLst/>
          </a:prstGeom>
          <a:noFill/>
        </p:spPr>
        <p:txBody>
          <a:bodyPr wrap="square" rtlCol="0">
            <a:spAutoFit/>
          </a:bodyPr>
          <a:lstStyle/>
          <a:p>
            <a:r>
              <a:rPr lang="nl-NL" sz="2400" dirty="0">
                <a:solidFill>
                  <a:srgbClr val="FF0000"/>
                </a:solidFill>
              </a:rPr>
              <a:t>VRAAG: Wat is de betekenis van waterverlies voor de </a:t>
            </a:r>
            <a:r>
              <a:rPr lang="nl-NL" sz="2400" dirty="0" err="1">
                <a:solidFill>
                  <a:srgbClr val="FF0000"/>
                </a:solidFill>
              </a:rPr>
              <a:t>verslogistiek</a:t>
            </a:r>
            <a:r>
              <a:rPr lang="nl-NL" sz="2400" dirty="0">
                <a:solidFill>
                  <a:srgbClr val="FF0000"/>
                </a:solidFill>
              </a:rPr>
              <a:t>?</a:t>
            </a:r>
          </a:p>
        </p:txBody>
      </p:sp>
    </p:spTree>
    <p:extLst>
      <p:ext uri="{BB962C8B-B14F-4D97-AF65-F5344CB8AC3E}">
        <p14:creationId xmlns:p14="http://schemas.microsoft.com/office/powerpoint/2010/main" val="4156721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9CF49272-0FDC-33B9-CD27-EF3DC9B69745}"/>
              </a:ext>
            </a:extLst>
          </p:cNvPr>
          <p:cNvSpPr txBox="1"/>
          <p:nvPr/>
        </p:nvSpPr>
        <p:spPr>
          <a:xfrm>
            <a:off x="503583" y="424069"/>
            <a:ext cx="10098157" cy="2677656"/>
          </a:xfrm>
          <a:prstGeom prst="rect">
            <a:avLst/>
          </a:prstGeom>
          <a:noFill/>
        </p:spPr>
        <p:txBody>
          <a:bodyPr wrap="square" rtlCol="0">
            <a:spAutoFit/>
          </a:bodyPr>
          <a:lstStyle/>
          <a:p>
            <a:r>
              <a:rPr lang="nl-NL" sz="3600" dirty="0"/>
              <a:t>Kenmerken van verse, plantaardige producten</a:t>
            </a:r>
          </a:p>
          <a:p>
            <a:pPr algn="ctr"/>
            <a:endParaRPr lang="nl-NL" sz="3600" dirty="0"/>
          </a:p>
          <a:p>
            <a:r>
              <a:rPr lang="nl-NL" sz="2400" dirty="0"/>
              <a:t>Programma</a:t>
            </a:r>
          </a:p>
          <a:p>
            <a:endParaRPr lang="nl-NL" sz="2400" dirty="0"/>
          </a:p>
          <a:p>
            <a:r>
              <a:rPr lang="nl-NL" sz="2400" dirty="0"/>
              <a:t>Les 2 Water</a:t>
            </a:r>
          </a:p>
          <a:p>
            <a:pPr marL="342900" indent="-342900">
              <a:buFont typeface="Arial" panose="020B0604020202020204" pitchFamily="34" charset="0"/>
              <a:buChar char="•"/>
            </a:pPr>
            <a:r>
              <a:rPr lang="nl-NL" sz="2400" dirty="0"/>
              <a:t>verdamping </a:t>
            </a:r>
          </a:p>
        </p:txBody>
      </p:sp>
      <p:pic>
        <p:nvPicPr>
          <p:cNvPr id="6" name="Afbeelding 5">
            <a:extLst>
              <a:ext uri="{FF2B5EF4-FFF2-40B4-BE49-F238E27FC236}">
                <a16:creationId xmlns:a16="http://schemas.microsoft.com/office/drawing/2014/main" id="{ED55E4F1-B198-2867-707E-7A5403A3317E}"/>
              </a:ext>
            </a:extLst>
          </p:cNvPr>
          <p:cNvPicPr>
            <a:picLocks noChangeAspect="1"/>
          </p:cNvPicPr>
          <p:nvPr/>
        </p:nvPicPr>
        <p:blipFill>
          <a:blip r:embed="rId2"/>
          <a:stretch>
            <a:fillRect/>
          </a:stretch>
        </p:blipFill>
        <p:spPr>
          <a:xfrm>
            <a:off x="3314285" y="1762896"/>
            <a:ext cx="6333297" cy="4743235"/>
          </a:xfrm>
          <a:prstGeom prst="rect">
            <a:avLst/>
          </a:prstGeom>
        </p:spPr>
      </p:pic>
    </p:spTree>
    <p:extLst>
      <p:ext uri="{BB962C8B-B14F-4D97-AF65-F5344CB8AC3E}">
        <p14:creationId xmlns:p14="http://schemas.microsoft.com/office/powerpoint/2010/main" val="548581881"/>
      </p:ext>
    </p:extLst>
  </p:cSld>
  <p:clrMapOvr>
    <a:masterClrMapping/>
  </p:clrMapOvr>
</p:sld>
</file>

<file path=ppt/theme/theme1.xml><?xml version="1.0" encoding="utf-8"?>
<a:theme xmlns:a="http://schemas.openxmlformats.org/drawingml/2006/main" name="Achtergroen PP van zone">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htergroen PP van zone" id="{675F9B1A-8E97-4866-B654-6E773CF2DE0C}" vid="{D9F01F32-646D-4132-95FB-6653F27EA7E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12" ma:contentTypeDescription="Een nieuw document maken." ma:contentTypeScope="" ma:versionID="cadc1f5828b1aae1a0a0ac51fc8484f6">
  <xsd:schema xmlns:xsd="http://www.w3.org/2001/XMLSchema" xmlns:xs="http://www.w3.org/2001/XMLSchema" xmlns:p="http://schemas.microsoft.com/office/2006/metadata/properties" xmlns:ns2="2cb1c85b-b197-48cd-8bb1-fe9e9ee0096b" xmlns:ns3="414a8a67-acf6-4b09-bb49-f84330b442d7" targetNamespace="http://schemas.microsoft.com/office/2006/metadata/properties" ma:root="true" ma:fieldsID="8015699f6b83f34b4be5927a42fc5378" ns2:_="" ns3:_="">
    <xsd:import namespace="2cb1c85b-b197-48cd-8bb1-fe9e9ee0096b"/>
    <xsd:import namespace="414a8a67-acf6-4b09-bb49-f84330b442d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Afbeeldingtags" ma:readOnly="false" ma:fieldId="{5cf76f15-5ced-4ddc-b409-7134ff3c332f}" ma:taxonomyMulti="true" ma:sspId="ec6a8442-1569-46a6-a14f-f23e9ec9d84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14a8a67-acf6-4b09-bb49-f84330b442d7"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248ea8ce-d6d7-4c67-93d5-dcdb41321123}" ma:internalName="TaxCatchAll" ma:showField="CatchAllData" ma:web="5ad07612-1080-49cf-8fb2-28e7c3022d9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cb1c85b-b197-48cd-8bb1-fe9e9ee0096b">
      <Terms xmlns="http://schemas.microsoft.com/office/infopath/2007/PartnerControls"/>
    </lcf76f155ced4ddcb4097134ff3c332f>
    <TaxCatchAll xmlns="414a8a67-acf6-4b09-bb49-f84330b442d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642344-07D5-4549-9B13-587A1583E6AE}"/>
</file>

<file path=customXml/itemProps2.xml><?xml version="1.0" encoding="utf-8"?>
<ds:datastoreItem xmlns:ds="http://schemas.openxmlformats.org/officeDocument/2006/customXml" ds:itemID="{9595E054-A4D1-494E-8569-2006FB09F6F4}">
  <ds:schemaRefs>
    <ds:schemaRef ds:uri="http://schemas.openxmlformats.org/package/2006/metadata/core-properties"/>
    <ds:schemaRef ds:uri="http://schemas.microsoft.com/office/2006/documentManagement/types"/>
    <ds:schemaRef ds:uri="915d7cad-3e71-4cea-95bb-ac32222adf06"/>
    <ds:schemaRef ds:uri="http://www.w3.org/XML/1998/namespace"/>
    <ds:schemaRef ds:uri="http://purl.org/dc/dcmitype/"/>
    <ds:schemaRef ds:uri="http://purl.org/dc/elements/1.1/"/>
    <ds:schemaRef ds:uri="http://schemas.microsoft.com/office/2006/metadata/properties"/>
    <ds:schemaRef ds:uri="http://schemas.microsoft.com/office/infopath/2007/PartnerControls"/>
    <ds:schemaRef ds:uri="82ac19c3-1cff-4f70-a585-2de21a3866ce"/>
    <ds:schemaRef ds:uri="http://purl.org/dc/terms/"/>
  </ds:schemaRefs>
</ds:datastoreItem>
</file>

<file path=customXml/itemProps3.xml><?xml version="1.0" encoding="utf-8"?>
<ds:datastoreItem xmlns:ds="http://schemas.openxmlformats.org/officeDocument/2006/customXml" ds:itemID="{B65929FC-507C-4225-ADC4-799D2B4F0F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Achtergroen PP van zone</Template>
  <TotalTime>113</TotalTime>
  <Words>274</Words>
  <Application>Microsoft Office PowerPoint</Application>
  <PresentationFormat>Breedbeeld</PresentationFormat>
  <Paragraphs>94</Paragraphs>
  <Slides>12</Slides>
  <Notes>0</Notes>
  <HiddenSlides>0</HiddenSlides>
  <MMClips>0</MMClips>
  <ScaleCrop>false</ScaleCrop>
  <HeadingPairs>
    <vt:vector size="6" baseType="variant">
      <vt:variant>
        <vt:lpstr>Gebruikte lettertypen</vt:lpstr>
      </vt:variant>
      <vt:variant>
        <vt:i4>1</vt:i4>
      </vt:variant>
      <vt:variant>
        <vt:lpstr>Thema</vt:lpstr>
      </vt:variant>
      <vt:variant>
        <vt:i4>1</vt:i4>
      </vt:variant>
      <vt:variant>
        <vt:lpstr>Diatitels</vt:lpstr>
      </vt:variant>
      <vt:variant>
        <vt:i4>12</vt:i4>
      </vt:variant>
    </vt:vector>
  </HeadingPairs>
  <TitlesOfParts>
    <vt:vector size="14" baseType="lpstr">
      <vt:lpstr>Arial</vt:lpstr>
      <vt:lpstr>Achtergroen PP van zone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Bertus Boer</dc:creator>
  <cp:lastModifiedBy>Ben Nienhuis</cp:lastModifiedBy>
  <cp:revision>2</cp:revision>
  <dcterms:created xsi:type="dcterms:W3CDTF">2021-01-11T10:50:43Z</dcterms:created>
  <dcterms:modified xsi:type="dcterms:W3CDTF">2022-10-27T14:25:10Z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0x010100F4FEFE2E46C86D4A9898CCC49B418B36</vt:lpwstr>
  </property>
</Properties>
</file>