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7" r:id="rId4"/>
    <p:sldId id="275" r:id="rId5"/>
    <p:sldId id="284" r:id="rId6"/>
    <p:sldId id="289" r:id="rId7"/>
    <p:sldId id="288" r:id="rId8"/>
    <p:sldId id="285" r:id="rId9"/>
    <p:sldId id="279" r:id="rId10"/>
    <p:sldId id="280" r:id="rId11"/>
    <p:sldId id="286" r:id="rId12"/>
    <p:sldId id="287" r:id="rId13"/>
    <p:sldId id="260" r:id="rId14"/>
    <p:sldId id="283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7822F-5FD1-4830-BEA6-BF99885F8A6C}" type="datetimeFigureOut">
              <a:rPr lang="nl-NL" smtClean="0"/>
              <a:t>19-10-2017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63794-AA5B-44D8-AC24-120F38088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260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19-10-2017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12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19-10-2017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3143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19-10-2017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3937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19-10-2017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8235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19-10-2017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992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19-10-2017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9647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19-10-2017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0692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19-10-2017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366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19-10-2017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7892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19-10-2017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3915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19-10-2017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19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52F0E-3CAD-4F41-8DFB-E32315D19555}" type="datetimeFigureOut">
              <a:rPr lang="nl-NL" smtClean="0"/>
              <a:t>19-10-2017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09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provisioning.ontwikkelcentrum.nl/secure/objects/OC-32011-2-2d/OC-32011-2-2d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600" b="1" dirty="0" smtClean="0">
                <a:solidFill>
                  <a:schemeClr val="tx2"/>
                </a:solidFill>
              </a:rPr>
              <a:t>Verkopen</a:t>
            </a:r>
            <a:endParaRPr lang="nl-NL" sz="6600" b="1" dirty="0">
              <a:solidFill>
                <a:schemeClr val="tx2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</a:p>
          <a:p>
            <a:r>
              <a:rPr lang="nl-NL" dirty="0" smtClean="0"/>
              <a:t>Niveau 4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4795" y="3733153"/>
            <a:ext cx="4175760" cy="278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98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Even 5 minuten pauze</a:t>
            </a:r>
            <a:endParaRPr lang="nl-NL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Afbeeldingsresultaat voor dierenwinkel verkop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76992"/>
            <a:ext cx="10620104" cy="3540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66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Kassasystemen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Voordat we gaan oefenen:</a:t>
            </a:r>
          </a:p>
          <a:p>
            <a:r>
              <a:rPr lang="nl-NL" dirty="0" smtClean="0"/>
              <a:t>Noteer voor jezelf  (als verkoper van een winkel) het stappenplan bij de kassa.</a:t>
            </a:r>
          </a:p>
          <a:p>
            <a:pPr lvl="1"/>
            <a:r>
              <a:rPr lang="nl-NL" dirty="0" smtClean="0"/>
              <a:t>Wat zeg je tegen de klant?</a:t>
            </a:r>
          </a:p>
          <a:p>
            <a:pPr lvl="1"/>
            <a:r>
              <a:rPr lang="nl-NL" dirty="0" smtClean="0"/>
              <a:t>Welke handelingen voer je uit?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914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Opdracht 1 (halve groep)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Zoek uit hoe je euro- biljetten kunt controleren op echtheid.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4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Het verkoopgesprek </a:t>
            </a:r>
            <a:r>
              <a:rPr lang="nl-NL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toets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993582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Iedereen het 1</a:t>
            </a:r>
            <a:r>
              <a:rPr lang="nl-NL" baseline="30000" dirty="0" smtClean="0"/>
              <a:t>e</a:t>
            </a:r>
            <a:r>
              <a:rPr lang="nl-NL" dirty="0" smtClean="0"/>
              <a:t> en 2</a:t>
            </a:r>
            <a:r>
              <a:rPr lang="nl-NL" baseline="30000" dirty="0" smtClean="0"/>
              <a:t>e</a:t>
            </a:r>
            <a:r>
              <a:rPr lang="nl-NL" dirty="0" smtClean="0"/>
              <a:t> uur aanwezig!</a:t>
            </a:r>
          </a:p>
          <a:p>
            <a:pPr>
              <a:buFontTx/>
              <a:buChar char="-"/>
            </a:pPr>
            <a:r>
              <a:rPr lang="nl-NL" dirty="0" smtClean="0"/>
              <a:t>Duo’s worden gemaakt door de docent</a:t>
            </a:r>
          </a:p>
          <a:p>
            <a:pPr>
              <a:buFontTx/>
              <a:buChar char="-"/>
            </a:pPr>
            <a:r>
              <a:rPr lang="nl-NL" dirty="0" smtClean="0"/>
              <a:t>In 10 minuten doe je met zijn tweeën een rollenspel (klant &lt;&gt; verkoper)</a:t>
            </a:r>
          </a:p>
          <a:p>
            <a:pPr>
              <a:buFontTx/>
              <a:buChar char="-"/>
            </a:pPr>
            <a:r>
              <a:rPr lang="nl-NL" dirty="0" smtClean="0"/>
              <a:t>De verkoper wordt door de docent beoordeeld</a:t>
            </a:r>
          </a:p>
          <a:p>
            <a:pPr>
              <a:buFontTx/>
              <a:buChar char="-"/>
            </a:pPr>
            <a:r>
              <a:rPr lang="nl-NL" dirty="0" smtClean="0"/>
              <a:t>Cijfer is na afloop bekend</a:t>
            </a:r>
          </a:p>
          <a:p>
            <a:pPr>
              <a:buFontTx/>
              <a:buChar char="-"/>
            </a:pPr>
            <a:r>
              <a:rPr lang="nl-NL" dirty="0" smtClean="0"/>
              <a:t>Rest van de klas werkt voor zichzelf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21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Succes!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73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Wat hebben we </a:t>
            </a:r>
            <a:r>
              <a:rPr lang="nl-NL" b="1" dirty="0" smtClean="0">
                <a:solidFill>
                  <a:schemeClr val="tx2"/>
                </a:solidFill>
              </a:rPr>
              <a:t>de vorige keer gedaan</a:t>
            </a:r>
            <a:r>
              <a:rPr lang="nl-NL" b="1" dirty="0" smtClean="0">
                <a:solidFill>
                  <a:schemeClr val="tx2"/>
                </a:solidFill>
              </a:rPr>
              <a:t>?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verkoopgesprek (opbouw)</a:t>
            </a:r>
          </a:p>
          <a:p>
            <a:r>
              <a:rPr lang="nl-NL" dirty="0" smtClean="0"/>
              <a:t>Soorten klanten</a:t>
            </a:r>
          </a:p>
          <a:p>
            <a:r>
              <a:rPr lang="nl-NL" dirty="0" smtClean="0"/>
              <a:t>Vraagstukken geoefend</a:t>
            </a:r>
          </a:p>
          <a:p>
            <a:r>
              <a:rPr lang="nl-NL" dirty="0" smtClean="0"/>
              <a:t>Verkoopgesprek geoefend</a:t>
            </a:r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Filmpje van een verkoopgesprek</a:t>
            </a: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699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Wat gaan we vandaag doen?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43987"/>
          </a:xfrm>
        </p:spPr>
        <p:txBody>
          <a:bodyPr>
            <a:normAutofit/>
          </a:bodyPr>
          <a:lstStyle/>
          <a:p>
            <a:r>
              <a:rPr lang="nl-NL" dirty="0" smtClean="0"/>
              <a:t>TOETS</a:t>
            </a:r>
          </a:p>
          <a:p>
            <a:pPr marL="0" indent="0">
              <a:buNone/>
            </a:pPr>
            <a:r>
              <a:rPr lang="nl-NL" dirty="0" smtClean="0"/>
              <a:t>Of:</a:t>
            </a:r>
          </a:p>
          <a:p>
            <a:r>
              <a:rPr lang="nl-NL" dirty="0" smtClean="0"/>
              <a:t>Vraagstukken </a:t>
            </a:r>
            <a:r>
              <a:rPr lang="nl-NL" dirty="0" smtClean="0"/>
              <a:t>les 2 verder behandelen</a:t>
            </a:r>
          </a:p>
          <a:p>
            <a:r>
              <a:rPr lang="nl-NL" dirty="0" smtClean="0"/>
              <a:t>Verkoopcontract</a:t>
            </a:r>
          </a:p>
          <a:p>
            <a:r>
              <a:rPr lang="nl-NL" dirty="0" smtClean="0"/>
              <a:t>Garantie</a:t>
            </a:r>
          </a:p>
          <a:p>
            <a:r>
              <a:rPr lang="nl-NL" dirty="0" smtClean="0"/>
              <a:t>Kassasystemen</a:t>
            </a:r>
            <a:endParaRPr lang="nl-NL" dirty="0" smtClean="0"/>
          </a:p>
          <a:p>
            <a:r>
              <a:rPr lang="nl-NL" dirty="0" smtClean="0"/>
              <a:t>Tijd </a:t>
            </a:r>
            <a:r>
              <a:rPr lang="nl-NL" dirty="0" smtClean="0"/>
              <a:t>over: oefenen </a:t>
            </a:r>
            <a:r>
              <a:rPr lang="nl-NL" dirty="0" smtClean="0"/>
              <a:t>rollenspel</a:t>
            </a: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16952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Vraagstukken les 2 (opdracht van wikiwijs)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236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Verkoopcontract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Ook wel: ‘koopcontract’ of ‘koopovereenkomst’</a:t>
            </a:r>
          </a:p>
          <a:p>
            <a:r>
              <a:rPr lang="nl-NL" dirty="0" smtClean="0"/>
              <a:t>Bij de aanschaf van (ras)dieren zit vaak een </a:t>
            </a:r>
            <a:r>
              <a:rPr lang="nl-NL" dirty="0"/>
              <a:t>koopcontract</a:t>
            </a:r>
          </a:p>
          <a:p>
            <a:r>
              <a:rPr lang="nl-NL" dirty="0"/>
              <a:t>De meeste fokkers houden een eigen contract aan.</a:t>
            </a:r>
          </a:p>
          <a:p>
            <a:r>
              <a:rPr lang="nl-NL" dirty="0" smtClean="0"/>
              <a:t>In het contract </a:t>
            </a:r>
            <a:r>
              <a:rPr lang="nl-NL" dirty="0"/>
              <a:t>worden de rechten en plichten van de verkoper en koper beschreven. Bijvoorbeeld:</a:t>
            </a:r>
          </a:p>
          <a:p>
            <a:pPr lvl="1"/>
            <a:r>
              <a:rPr lang="nl-NL" dirty="0"/>
              <a:t>Verkoper: hoeveel </a:t>
            </a:r>
            <a:r>
              <a:rPr lang="nl-NL" b="1" dirty="0"/>
              <a:t>garantie</a:t>
            </a:r>
            <a:r>
              <a:rPr lang="nl-NL" dirty="0"/>
              <a:t> hij/zij geeft op bijvoorbeeld erfelijke ziekten.</a:t>
            </a:r>
          </a:p>
          <a:p>
            <a:pPr lvl="1"/>
            <a:r>
              <a:rPr lang="nl-NL" dirty="0"/>
              <a:t>Koper: dat hij verplicht is goed voor het dier te zorgen. 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60486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Opdracht</a:t>
            </a:r>
            <a:endParaRPr lang="nl-NL" b="1" dirty="0">
              <a:solidFill>
                <a:schemeClr val="tx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3710940"/>
            <a:ext cx="4490605" cy="2918893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 eens op internet een paar verschillende verkoopcontracten van rasdieren. Deze zijn vaak via rasverenigingen te downloaden. </a:t>
            </a:r>
          </a:p>
          <a:p>
            <a:endParaRPr lang="nl-NL" dirty="0"/>
          </a:p>
          <a:p>
            <a:r>
              <a:rPr lang="nl-NL" dirty="0" smtClean="0"/>
              <a:t>Wat valt je op als je de regels leest?</a:t>
            </a:r>
          </a:p>
          <a:p>
            <a:r>
              <a:rPr lang="nl-NL" dirty="0" smtClean="0"/>
              <a:t>Had je bepaalde zaken erin verwacht en wat niet?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583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Garantie 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garantie is de waarborg of verzekering dat een product aan technische kwaliteitsnormen voldoet. </a:t>
            </a:r>
          </a:p>
          <a:p>
            <a:r>
              <a:rPr lang="nl-NL" dirty="0" smtClean="0"/>
              <a:t>Dit is gedurende een bepaalde tijd.</a:t>
            </a:r>
          </a:p>
          <a:p>
            <a:r>
              <a:rPr lang="nl-NL" dirty="0" smtClean="0"/>
              <a:t>Klant kan soms garantie ‘bijkopen’.</a:t>
            </a:r>
          </a:p>
          <a:p>
            <a:r>
              <a:rPr lang="nl-NL" dirty="0" smtClean="0"/>
              <a:t>Garantie is vastgelegd in een garantiebewijs</a:t>
            </a:r>
          </a:p>
          <a:p>
            <a:pPr lvl="1"/>
            <a:r>
              <a:rPr lang="nl-NL" dirty="0" smtClean="0"/>
              <a:t>Fabrieksgarantiebewijs</a:t>
            </a:r>
          </a:p>
          <a:p>
            <a:pPr lvl="1"/>
            <a:r>
              <a:rPr lang="nl-NL" dirty="0" smtClean="0"/>
              <a:t>Winkelgarantiebewijs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1609" y="2493454"/>
            <a:ext cx="2409083" cy="2360901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995054" y="5430982"/>
            <a:ext cx="8409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i="1" dirty="0" smtClean="0">
                <a:solidFill>
                  <a:schemeClr val="tx2"/>
                </a:solidFill>
              </a:rPr>
              <a:t>Wat is de rol van de verkoper betreft de garantie naar de klant?</a:t>
            </a:r>
            <a:endParaRPr lang="nl-NL" sz="24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351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Garantie op een dier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9760527" cy="4351338"/>
          </a:xfrm>
        </p:spPr>
        <p:txBody>
          <a:bodyPr>
            <a:normAutofit/>
          </a:bodyPr>
          <a:lstStyle/>
          <a:p>
            <a:r>
              <a:rPr lang="nl-NL" dirty="0" smtClean="0"/>
              <a:t>Wettelijk: Het </a:t>
            </a:r>
            <a:r>
              <a:rPr lang="nl-NL" dirty="0"/>
              <a:t>dier </a:t>
            </a:r>
            <a:r>
              <a:rPr lang="nl-NL" dirty="0" smtClean="0"/>
              <a:t>een ‘ding’</a:t>
            </a:r>
            <a:endParaRPr lang="nl-NL" dirty="0"/>
          </a:p>
          <a:p>
            <a:r>
              <a:rPr lang="nl-NL" dirty="0" smtClean="0"/>
              <a:t>De klant </a:t>
            </a:r>
            <a:r>
              <a:rPr lang="nl-NL" dirty="0"/>
              <a:t>beslist zelf wat </a:t>
            </a:r>
            <a:r>
              <a:rPr lang="nl-NL" dirty="0" smtClean="0"/>
              <a:t>hij/zij </a:t>
            </a:r>
            <a:r>
              <a:rPr lang="nl-NL" dirty="0"/>
              <a:t>koopt</a:t>
            </a:r>
          </a:p>
          <a:p>
            <a:r>
              <a:rPr lang="nl-NL" dirty="0"/>
              <a:t>Als </a:t>
            </a:r>
            <a:r>
              <a:rPr lang="nl-NL" dirty="0" smtClean="0"/>
              <a:t>de klant kan </a:t>
            </a:r>
            <a:r>
              <a:rPr lang="nl-NL" dirty="0"/>
              <a:t>bewijzen </a:t>
            </a:r>
            <a:r>
              <a:rPr lang="nl-NL" dirty="0" smtClean="0"/>
              <a:t>dat </a:t>
            </a:r>
            <a:r>
              <a:rPr lang="nl-NL" dirty="0"/>
              <a:t>het dier </a:t>
            </a:r>
            <a:r>
              <a:rPr lang="nl-NL" dirty="0" smtClean="0"/>
              <a:t>is </a:t>
            </a:r>
            <a:r>
              <a:rPr lang="nl-NL" dirty="0"/>
              <a:t>gekocht </a:t>
            </a:r>
            <a:r>
              <a:rPr lang="nl-NL" dirty="0" smtClean="0"/>
              <a:t>en het dier </a:t>
            </a:r>
            <a:r>
              <a:rPr lang="nl-NL" dirty="0"/>
              <a:t>mankeert iets in de eerste zes maanden na aankoop, dan moet de verkoper het </a:t>
            </a:r>
            <a:r>
              <a:rPr lang="nl-NL" dirty="0" smtClean="0"/>
              <a:t>dier “herstellen</a:t>
            </a:r>
            <a:r>
              <a:rPr lang="nl-NL" dirty="0"/>
              <a:t>” of vervangen. </a:t>
            </a:r>
            <a:endParaRPr lang="nl-NL" dirty="0" smtClean="0"/>
          </a:p>
          <a:p>
            <a:pPr lvl="1"/>
            <a:r>
              <a:rPr lang="nl-NL" dirty="0" smtClean="0"/>
              <a:t>De </a:t>
            </a:r>
            <a:r>
              <a:rPr lang="nl-NL" dirty="0"/>
              <a:t>koper </a:t>
            </a:r>
            <a:r>
              <a:rPr lang="nl-NL" dirty="0" smtClean="0"/>
              <a:t>kan vragen </a:t>
            </a:r>
            <a:r>
              <a:rPr lang="nl-NL" dirty="0"/>
              <a:t>de overeenkomst te </a:t>
            </a:r>
            <a:r>
              <a:rPr lang="nl-NL" dirty="0" smtClean="0"/>
              <a:t>ontbinden. </a:t>
            </a:r>
          </a:p>
          <a:p>
            <a:pPr lvl="1"/>
            <a:r>
              <a:rPr lang="nl-NL" dirty="0" smtClean="0"/>
              <a:t>De </a:t>
            </a:r>
            <a:r>
              <a:rPr lang="nl-NL" dirty="0"/>
              <a:t>verkoper kan bewijzen dat het gebrek niet aan </a:t>
            </a:r>
            <a:r>
              <a:rPr lang="nl-NL" dirty="0" smtClean="0"/>
              <a:t>hem ligt.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3029" y="3567546"/>
            <a:ext cx="2508971" cy="329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99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Afsluiten van de verkoop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Dit vindt plaats bij de kassa.</a:t>
            </a:r>
          </a:p>
          <a:p>
            <a:r>
              <a:rPr lang="nl-NL" dirty="0" smtClean="0"/>
              <a:t>Controleer de producten.</a:t>
            </a:r>
          </a:p>
          <a:p>
            <a:r>
              <a:rPr lang="nl-NL" dirty="0" smtClean="0"/>
              <a:t>Zorg voor een goede leesbare bon (dit is het garantiebewijs).</a:t>
            </a:r>
          </a:p>
          <a:p>
            <a:r>
              <a:rPr lang="nl-NL" dirty="0" smtClean="0"/>
              <a:t>Zorg dat de klant snel en correct kan afrekenen. </a:t>
            </a:r>
          </a:p>
          <a:p>
            <a:r>
              <a:rPr lang="nl-NL" dirty="0" smtClean="0"/>
              <a:t>Weet hoe de kassasystemen werken</a:t>
            </a:r>
          </a:p>
          <a:p>
            <a:r>
              <a:rPr lang="nl-NL" dirty="0" smtClean="0"/>
              <a:t>Neem afscheid van de klant.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0251" y="3887017"/>
            <a:ext cx="5281749" cy="297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56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952</TotalTime>
  <Words>454</Words>
  <Application>Microsoft Office PowerPoint</Application>
  <PresentationFormat>Breedbeeld</PresentationFormat>
  <Paragraphs>69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Kantoorthema</vt:lpstr>
      <vt:lpstr>Verkopen</vt:lpstr>
      <vt:lpstr>Wat hebben we de vorige keer gedaan?</vt:lpstr>
      <vt:lpstr>Wat gaan we vandaag doen?</vt:lpstr>
      <vt:lpstr>Vraagstukken les 2 (opdracht van wikiwijs)</vt:lpstr>
      <vt:lpstr>Verkoopcontract</vt:lpstr>
      <vt:lpstr>Opdracht</vt:lpstr>
      <vt:lpstr>Garantie </vt:lpstr>
      <vt:lpstr>Garantie op een dier</vt:lpstr>
      <vt:lpstr>Afsluiten van de verkoop</vt:lpstr>
      <vt:lpstr>Even 5 minuten pauze</vt:lpstr>
      <vt:lpstr>Kassasystemen</vt:lpstr>
      <vt:lpstr>Opdracht 1 (halve groep)</vt:lpstr>
      <vt:lpstr>Het verkoopgesprek  toets</vt:lpstr>
      <vt:lpstr>Succes!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Verkopen</dc:title>
  <dc:creator>Yorike Weijden, van der</dc:creator>
  <cp:lastModifiedBy>Weijden, Yorike van der</cp:lastModifiedBy>
  <cp:revision>45</cp:revision>
  <dcterms:created xsi:type="dcterms:W3CDTF">2017-10-04T11:43:34Z</dcterms:created>
  <dcterms:modified xsi:type="dcterms:W3CDTF">2017-10-19T13:43:09Z</dcterms:modified>
</cp:coreProperties>
</file>