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5143500" type="screen16x9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>
      <p:cViewPr varScale="1">
        <p:scale>
          <a:sx n="97" d="100"/>
          <a:sy n="97" d="100"/>
        </p:scale>
        <p:origin x="630" y="78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2BC572-4FFD-4CAD-A1DE-1815F500F479}" type="datetimeFigureOut">
              <a:rPr lang="nl-NL" smtClean="0"/>
              <a:t>24-1-2018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619BA-3A98-44CA-B630-64707588EB3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245323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2BC572-4FFD-4CAD-A1DE-1815F500F479}" type="datetimeFigureOut">
              <a:rPr lang="nl-NL" smtClean="0"/>
              <a:t>24-1-2018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619BA-3A98-44CA-B630-64707588EB3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22928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154781"/>
            <a:ext cx="2057400" cy="3290888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8"/>
          </a:xfrm>
        </p:spPr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2BC572-4FFD-4CAD-A1DE-1815F500F479}" type="datetimeFigureOut">
              <a:rPr lang="nl-NL" smtClean="0"/>
              <a:t>24-1-2018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619BA-3A98-44CA-B630-64707588EB3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282745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2BC572-4FFD-4CAD-A1DE-1815F500F479}" type="datetimeFigureOut">
              <a:rPr lang="nl-NL" smtClean="0"/>
              <a:t>24-1-2018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619BA-3A98-44CA-B630-64707588EB3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987021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2BC572-4FFD-4CAD-A1DE-1815F500F479}" type="datetimeFigureOut">
              <a:rPr lang="nl-NL" smtClean="0"/>
              <a:t>24-1-2018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619BA-3A98-44CA-B630-64707588EB3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841639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2BC572-4FFD-4CAD-A1DE-1815F500F479}" type="datetimeFigureOut">
              <a:rPr lang="nl-NL" smtClean="0"/>
              <a:t>24-1-2018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619BA-3A98-44CA-B630-64707588EB3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218184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2BC572-4FFD-4CAD-A1DE-1815F500F479}" type="datetimeFigureOut">
              <a:rPr lang="nl-NL" smtClean="0"/>
              <a:t>24-1-2018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619BA-3A98-44CA-B630-64707588EB3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660415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2BC572-4FFD-4CAD-A1DE-1815F500F479}" type="datetimeFigureOut">
              <a:rPr lang="nl-NL" smtClean="0"/>
              <a:t>24-1-2018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619BA-3A98-44CA-B630-64707588EB3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573604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2BC572-4FFD-4CAD-A1DE-1815F500F479}" type="datetimeFigureOut">
              <a:rPr lang="nl-NL" smtClean="0"/>
              <a:t>24-1-2018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619BA-3A98-44CA-B630-64707588EB3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469321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2BC572-4FFD-4CAD-A1DE-1815F500F479}" type="datetimeFigureOut">
              <a:rPr lang="nl-NL" smtClean="0"/>
              <a:t>24-1-2018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619BA-3A98-44CA-B630-64707588EB3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545412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Klik op het pictogram als u een afbeelding wilt toevoegen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2BC572-4FFD-4CAD-A1DE-1815F500F479}" type="datetimeFigureOut">
              <a:rPr lang="nl-NL" smtClean="0"/>
              <a:t>24-1-2018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619BA-3A98-44CA-B630-64707588EB3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437440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2BC572-4FFD-4CAD-A1DE-1815F500F479}" type="datetimeFigureOut">
              <a:rPr lang="nl-NL" smtClean="0"/>
              <a:t>24-1-2018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2619BA-3A98-44CA-B630-64707588EB3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127868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6766520" cy="1102519"/>
          </a:xfrm>
        </p:spPr>
        <p:txBody>
          <a:bodyPr/>
          <a:lstStyle/>
          <a:p>
            <a:r>
              <a:rPr lang="nl-NL" dirty="0" smtClean="0"/>
              <a:t>Begeleiden </a:t>
            </a:r>
            <a:r>
              <a:rPr lang="nl-NL" dirty="0" err="1" smtClean="0"/>
              <a:t>voortplating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683568" y="2914650"/>
            <a:ext cx="6768752" cy="1314450"/>
          </a:xfrm>
        </p:spPr>
        <p:txBody>
          <a:bodyPr/>
          <a:lstStyle/>
          <a:p>
            <a:r>
              <a:rPr lang="nl-NL" dirty="0" smtClean="0"/>
              <a:t>H 2 en H 3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493035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Opdracht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nl-NL" sz="2000" dirty="0" smtClean="0"/>
          </a:p>
          <a:p>
            <a:r>
              <a:rPr lang="nl-NL" sz="2000" dirty="0" smtClean="0"/>
              <a:t>Over 2 weken hebben wij de toets (en bijna vakantie)</a:t>
            </a:r>
          </a:p>
          <a:p>
            <a:r>
              <a:rPr lang="nl-NL" sz="2000" dirty="0" smtClean="0"/>
              <a:t>We moeten nog 2 hoofdstukken behandelen</a:t>
            </a:r>
          </a:p>
          <a:p>
            <a:r>
              <a:rPr lang="nl-NL" sz="2000" dirty="0" smtClean="0"/>
              <a:t>Dit doen we doormiddel van een opdracht</a:t>
            </a:r>
          </a:p>
          <a:p>
            <a:r>
              <a:rPr lang="nl-NL" sz="2000" dirty="0" smtClean="0"/>
              <a:t>We verdelen de klas in 5 groepen</a:t>
            </a:r>
          </a:p>
          <a:p>
            <a:r>
              <a:rPr lang="nl-NL" sz="2000" dirty="0" smtClean="0"/>
              <a:t>Let op! De uitwerking van deze opdracht telt mee als </a:t>
            </a:r>
            <a:br>
              <a:rPr lang="nl-NL" sz="2000" dirty="0" smtClean="0"/>
            </a:br>
            <a:r>
              <a:rPr lang="nl-NL" sz="2000" dirty="0" smtClean="0"/>
              <a:t>bonus voor de toets! </a:t>
            </a:r>
          </a:p>
          <a:p>
            <a:r>
              <a:rPr lang="nl-NL" sz="2000" dirty="0" smtClean="0"/>
              <a:t>Afhankelijk van hoe je hem gemaakt hebt kan je 0-0,2-0,5 extra punten krijgen</a:t>
            </a:r>
            <a:endParaRPr lang="nl-NL" sz="2000" dirty="0"/>
          </a:p>
        </p:txBody>
      </p:sp>
    </p:spTree>
    <p:extLst>
      <p:ext uri="{BB962C8B-B14F-4D97-AF65-F5344CB8AC3E}">
        <p14:creationId xmlns:p14="http://schemas.microsoft.com/office/powerpoint/2010/main" val="1659444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Opdracht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NL" dirty="0" smtClean="0"/>
              <a:t>De groep krijgt een deel van de stof toegewezen:</a:t>
            </a:r>
            <a:br>
              <a:rPr lang="nl-NL" dirty="0" smtClean="0"/>
            </a:br>
            <a:r>
              <a:rPr lang="nl-NL" dirty="0" smtClean="0"/>
              <a:t>-Groep 1: 3.2 en 3.3</a:t>
            </a:r>
            <a:br>
              <a:rPr lang="nl-NL" dirty="0" smtClean="0"/>
            </a:br>
            <a:r>
              <a:rPr lang="nl-NL" dirty="0" smtClean="0"/>
              <a:t>-Groep 2: 3.4 en 3.5</a:t>
            </a:r>
            <a:br>
              <a:rPr lang="nl-NL" dirty="0" smtClean="0"/>
            </a:br>
            <a:r>
              <a:rPr lang="nl-NL" dirty="0" smtClean="0"/>
              <a:t>-Groep 3: 4.2 en 4.3</a:t>
            </a:r>
            <a:br>
              <a:rPr lang="nl-NL" dirty="0" smtClean="0"/>
            </a:br>
            <a:r>
              <a:rPr lang="nl-NL" dirty="0" smtClean="0"/>
              <a:t>-Groep 4:4.4 4.5 en 4.8</a:t>
            </a:r>
            <a:br>
              <a:rPr lang="nl-NL" dirty="0" smtClean="0"/>
            </a:br>
            <a:r>
              <a:rPr lang="nl-NL" dirty="0" smtClean="0"/>
              <a:t>-Groep 5: 4.6 en 4.7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4532284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Opdracht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nl-NL" dirty="0" smtClean="0"/>
              <a:t>Samen met je groep ga je de stof goed doorlezen. Werk dit uit in PowerPoint zoals de docent dat gedaan heeft bij H1 en H2.</a:t>
            </a:r>
          </a:p>
          <a:p>
            <a:r>
              <a:rPr lang="nl-NL" dirty="0" smtClean="0"/>
              <a:t>Dit mail je naar de docent (ik maak er 1 geheel van)</a:t>
            </a:r>
          </a:p>
          <a:p>
            <a:r>
              <a:rPr lang="nl-NL" dirty="0" smtClean="0"/>
              <a:t>Jullie deel van de PowerPoint presenteer je aan de rest van de klas.</a:t>
            </a:r>
          </a:p>
          <a:p>
            <a:r>
              <a:rPr lang="nl-NL" dirty="0" smtClean="0"/>
              <a:t>Je maakt zinvolle meerkeuze vragen over jullie stof (minimaal 5)</a:t>
            </a:r>
          </a:p>
          <a:p>
            <a:r>
              <a:rPr lang="nl-NL" dirty="0" smtClean="0"/>
              <a:t>Deze mail je naar de docent (ik maar hier een </a:t>
            </a:r>
            <a:r>
              <a:rPr lang="nl-NL" dirty="0" err="1" smtClean="0"/>
              <a:t>kahoot</a:t>
            </a:r>
            <a:r>
              <a:rPr lang="nl-NL" dirty="0" smtClean="0"/>
              <a:t> van)</a:t>
            </a:r>
          </a:p>
          <a:p>
            <a:pPr marL="0" indent="0">
              <a:buNone/>
            </a:pPr>
            <a:r>
              <a:rPr lang="nl-NL" dirty="0"/>
              <a:t/>
            </a:r>
            <a:br>
              <a:rPr lang="nl-NL" dirty="0"/>
            </a:br>
            <a:r>
              <a:rPr lang="nl-NL" dirty="0"/>
              <a:t>A</a:t>
            </a:r>
            <a:r>
              <a:rPr lang="nl-NL" dirty="0" smtClean="0"/>
              <a:t>fhankelijk van hoe snel jullie de opdracht uitwerken:</a:t>
            </a:r>
          </a:p>
          <a:p>
            <a:pPr marL="0" indent="0">
              <a:buNone/>
            </a:pPr>
            <a:r>
              <a:rPr lang="nl-NL" dirty="0" smtClean="0"/>
              <a:t>-Deze week en anders volgende week presenteren jullie de stof aan elkaar. </a:t>
            </a:r>
            <a:br>
              <a:rPr lang="nl-NL" dirty="0" smtClean="0"/>
            </a:br>
            <a:r>
              <a:rPr lang="nl-NL" dirty="0" smtClean="0"/>
              <a:t>-Volgende week oefenen alle stof doormiddel van een </a:t>
            </a:r>
            <a:r>
              <a:rPr lang="nl-NL" dirty="0" err="1" smtClean="0"/>
              <a:t>kahoot</a:t>
            </a:r>
            <a:r>
              <a:rPr lang="nl-NL" dirty="0" smtClean="0"/>
              <a:t> (ook H1 en </a:t>
            </a:r>
            <a:r>
              <a:rPr lang="nl-NL" smtClean="0"/>
              <a:t>H2).</a:t>
            </a: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-Volgende week is er nog ruimte om vragen te stellen.</a:t>
            </a:r>
          </a:p>
          <a:p>
            <a:pPr marL="0" indent="0">
              <a:buNone/>
            </a:pPr>
            <a:r>
              <a:rPr lang="nl-NL" dirty="0" smtClean="0"/>
              <a:t/>
            </a:r>
            <a:br>
              <a:rPr lang="nl-NL" dirty="0" smtClean="0"/>
            </a:b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031227204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PPT formaat 16-9</Template>
  <TotalTime>7</TotalTime>
  <Words>144</Words>
  <Application>Microsoft Office PowerPoint</Application>
  <PresentationFormat>Diavoorstelling (16:9)</PresentationFormat>
  <Paragraphs>22</Paragraphs>
  <Slides>4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4</vt:i4>
      </vt:variant>
    </vt:vector>
  </HeadingPairs>
  <TitlesOfParts>
    <vt:vector size="7" baseType="lpstr">
      <vt:lpstr>Arial</vt:lpstr>
      <vt:lpstr>Calibri</vt:lpstr>
      <vt:lpstr>Kantoorthema</vt:lpstr>
      <vt:lpstr>Begeleiden voortplating</vt:lpstr>
      <vt:lpstr>Opdracht</vt:lpstr>
      <vt:lpstr>Opdracht</vt:lpstr>
      <vt:lpstr>Opdracht</vt:lpstr>
    </vt:vector>
  </TitlesOfParts>
  <Company>AOC Oost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Begeleiden voortplating</dc:title>
  <dc:creator>Helanie Aalders</dc:creator>
  <cp:lastModifiedBy>Helanie Aalders</cp:lastModifiedBy>
  <cp:revision>1</cp:revision>
  <dcterms:created xsi:type="dcterms:W3CDTF">2018-01-24T11:27:55Z</dcterms:created>
  <dcterms:modified xsi:type="dcterms:W3CDTF">2018-01-24T11:35:49Z</dcterms:modified>
</cp:coreProperties>
</file>