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5.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theme/theme6.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 id="2147483672" r:id="rId3"/>
    <p:sldMasterId id="2147483684" r:id="rId4"/>
    <p:sldMasterId id="2147483696" r:id="rId5"/>
    <p:sldMasterId id="2147483708" r:id="rId6"/>
  </p:sldMasterIdLst>
  <p:sldIdLst>
    <p:sldId id="256" r:id="rId7"/>
    <p:sldId id="257" r:id="rId8"/>
    <p:sldId id="258" r:id="rId9"/>
    <p:sldId id="259" r:id="rId10"/>
    <p:sldId id="260" r:id="rId11"/>
    <p:sldId id="261" r:id="rId12"/>
    <p:sldId id="263" r:id="rId13"/>
    <p:sldId id="264" r:id="rId14"/>
    <p:sldId id="266" r:id="rId15"/>
    <p:sldId id="269" r:id="rId16"/>
    <p:sldId id="271" r:id="rId17"/>
    <p:sldId id="272" r:id="rId18"/>
    <p:sldId id="274" r:id="rId19"/>
    <p:sldId id="275" r:id="rId20"/>
    <p:sldId id="276" r:id="rId21"/>
  </p:sldIdLst>
  <p:sldSz cx="9144000" cy="6858000" type="screen4x3"/>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5" d="100"/>
          <a:sy n="65" d="100"/>
        </p:scale>
        <p:origin x="1306" y="5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3" Type="http://schemas.openxmlformats.org/officeDocument/2006/relationships/slideMaster" Target="slideMasters/slideMaster3.xml"/><Relationship Id="rId21" Type="http://schemas.openxmlformats.org/officeDocument/2006/relationships/slide" Target="slides/slide15.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0.xml"/><Relationship Id="rId20" Type="http://schemas.openxmlformats.org/officeDocument/2006/relationships/slide" Target="slides/slide14.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5.xml"/><Relationship Id="rId24" Type="http://schemas.openxmlformats.org/officeDocument/2006/relationships/theme" Target="theme/theme1.xml"/><Relationship Id="rId5" Type="http://schemas.openxmlformats.org/officeDocument/2006/relationships/slideMaster" Target="slideMasters/slideMaster5.xml"/><Relationship Id="rId15" Type="http://schemas.openxmlformats.org/officeDocument/2006/relationships/slide" Target="slides/slide9.xml"/><Relationship Id="rId23" Type="http://schemas.openxmlformats.org/officeDocument/2006/relationships/viewProps" Target="viewProps.xml"/><Relationship Id="rId10" Type="http://schemas.openxmlformats.org/officeDocument/2006/relationships/slide" Target="slides/slide4.xml"/><Relationship Id="rId19" Type="http://schemas.openxmlformats.org/officeDocument/2006/relationships/slide" Target="slides/slide13.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nl-NL" smtClean="0"/>
              <a:t>Klik om de stijl te bewerken</a:t>
            </a:r>
            <a:endParaRPr lang="nl-NL"/>
          </a:p>
        </p:txBody>
      </p:sp>
      <p:sp>
        <p:nvSpPr>
          <p:cNvPr id="3" name="Ond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de ondertitelstijl van het model te bewerken</a:t>
            </a:r>
            <a:endParaRPr lang="nl-NL"/>
          </a:p>
        </p:txBody>
      </p:sp>
      <p:sp>
        <p:nvSpPr>
          <p:cNvPr id="4" name="Tijdelijke aanduiding voor datum 3"/>
          <p:cNvSpPr>
            <a:spLocks noGrp="1"/>
          </p:cNvSpPr>
          <p:nvPr>
            <p:ph type="dt" sz="half" idx="10"/>
          </p:nvPr>
        </p:nvSpPr>
        <p:spPr/>
        <p:txBody>
          <a:bodyPr/>
          <a:lstStyle/>
          <a:p>
            <a:fld id="{8C2510BF-8DD6-4A7A-B72F-50AEB298DB86}" type="datetimeFigureOut">
              <a:rPr lang="nl-NL" smtClean="0"/>
              <a:t>8-10-2015</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6743EF72-8ACC-4F2E-9711-42924B7D4A63}" type="slidenum">
              <a:rPr lang="nl-NL" smtClean="0"/>
              <a:t>‹nr.›</a:t>
            </a:fld>
            <a:endParaRPr lang="nl-NL"/>
          </a:p>
        </p:txBody>
      </p:sp>
    </p:spTree>
    <p:extLst>
      <p:ext uri="{BB962C8B-B14F-4D97-AF65-F5344CB8AC3E}">
        <p14:creationId xmlns:p14="http://schemas.microsoft.com/office/powerpoint/2010/main" val="135229323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verticale tekst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8C2510BF-8DD6-4A7A-B72F-50AEB298DB86}" type="datetimeFigureOut">
              <a:rPr lang="nl-NL" smtClean="0"/>
              <a:t>8-10-2015</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6743EF72-8ACC-4F2E-9711-42924B7D4A63}" type="slidenum">
              <a:rPr lang="nl-NL" smtClean="0"/>
              <a:t>‹nr.›</a:t>
            </a:fld>
            <a:endParaRPr lang="nl-NL"/>
          </a:p>
        </p:txBody>
      </p:sp>
    </p:spTree>
    <p:extLst>
      <p:ext uri="{BB962C8B-B14F-4D97-AF65-F5344CB8AC3E}">
        <p14:creationId xmlns:p14="http://schemas.microsoft.com/office/powerpoint/2010/main" val="15586484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629400" y="274638"/>
            <a:ext cx="2057400" cy="5851525"/>
          </a:xfrm>
        </p:spPr>
        <p:txBody>
          <a:bodyPr vert="eaVert"/>
          <a:lstStyle/>
          <a:p>
            <a:r>
              <a:rPr lang="nl-NL" smtClean="0"/>
              <a:t>Klik om de stijl te bewerken</a:t>
            </a:r>
            <a:endParaRPr lang="nl-NL"/>
          </a:p>
        </p:txBody>
      </p:sp>
      <p:sp>
        <p:nvSpPr>
          <p:cNvPr id="3" name="Tijdelijke aanduiding voor verticale tekst 2"/>
          <p:cNvSpPr>
            <a:spLocks noGrp="1"/>
          </p:cNvSpPr>
          <p:nvPr>
            <p:ph type="body" orient="vert" idx="1"/>
          </p:nvPr>
        </p:nvSpPr>
        <p:spPr>
          <a:xfrm>
            <a:off x="457200" y="274638"/>
            <a:ext cx="6019800" cy="5851525"/>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8C2510BF-8DD6-4A7A-B72F-50AEB298DB86}" type="datetimeFigureOut">
              <a:rPr lang="nl-NL" smtClean="0"/>
              <a:t>8-10-2015</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6743EF72-8ACC-4F2E-9711-42924B7D4A63}" type="slidenum">
              <a:rPr lang="nl-NL" smtClean="0"/>
              <a:t>‹nr.›</a:t>
            </a:fld>
            <a:endParaRPr lang="nl-NL"/>
          </a:p>
        </p:txBody>
      </p:sp>
    </p:spTree>
    <p:extLst>
      <p:ext uri="{BB962C8B-B14F-4D97-AF65-F5344CB8AC3E}">
        <p14:creationId xmlns:p14="http://schemas.microsoft.com/office/powerpoint/2010/main" val="387039996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1143000" y="1122363"/>
            <a:ext cx="6858000" cy="2387600"/>
          </a:xfrm>
        </p:spPr>
        <p:txBody>
          <a:bodyPr anchor="b"/>
          <a:lstStyle>
            <a:lvl1pPr algn="ctr">
              <a:defRPr sz="4500"/>
            </a:lvl1pPr>
          </a:lstStyle>
          <a:p>
            <a:r>
              <a:rPr lang="nl-NL" smtClean="0"/>
              <a:t>Klik om de stijl te bewerken</a:t>
            </a:r>
            <a:endParaRPr lang="nl-NL"/>
          </a:p>
        </p:txBody>
      </p:sp>
      <p:sp>
        <p:nvSpPr>
          <p:cNvPr id="3" name="Ondertitel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nl-NL" smtClean="0"/>
              <a:t>Klik om de ondertitelstijl van het model te bewerken</a:t>
            </a:r>
            <a:endParaRPr lang="nl-NL"/>
          </a:p>
        </p:txBody>
      </p:sp>
      <p:sp>
        <p:nvSpPr>
          <p:cNvPr id="4" name="Tijdelijke aanduiding voor datum 3"/>
          <p:cNvSpPr>
            <a:spLocks noGrp="1"/>
          </p:cNvSpPr>
          <p:nvPr>
            <p:ph type="dt" sz="half" idx="10"/>
          </p:nvPr>
        </p:nvSpPr>
        <p:spPr/>
        <p:txBody>
          <a:bodyPr/>
          <a:lstStyle/>
          <a:p>
            <a:fld id="{45528040-14A6-4E74-8860-CC04A1FA242A}" type="datetimeFigureOut">
              <a:rPr lang="nl-NL" smtClean="0">
                <a:solidFill>
                  <a:prstClr val="black">
                    <a:tint val="75000"/>
                  </a:prstClr>
                </a:solidFill>
              </a:rPr>
              <a:pPr/>
              <a:t>8-10-2015</a:t>
            </a:fld>
            <a:endParaRPr lang="nl-NL">
              <a:solidFill>
                <a:prstClr val="black">
                  <a:tint val="75000"/>
                </a:prstClr>
              </a:solidFill>
            </a:endParaRPr>
          </a:p>
        </p:txBody>
      </p:sp>
      <p:sp>
        <p:nvSpPr>
          <p:cNvPr id="5" name="Tijdelijke aanduiding voor voettekst 4"/>
          <p:cNvSpPr>
            <a:spLocks noGrp="1"/>
          </p:cNvSpPr>
          <p:nvPr>
            <p:ph type="ftr" sz="quarter" idx="11"/>
          </p:nvPr>
        </p:nvSpPr>
        <p:spPr/>
        <p:txBody>
          <a:bodyPr/>
          <a:lstStyle/>
          <a:p>
            <a:endParaRPr lang="nl-NL">
              <a:solidFill>
                <a:prstClr val="black">
                  <a:tint val="75000"/>
                </a:prstClr>
              </a:solidFill>
            </a:endParaRPr>
          </a:p>
        </p:txBody>
      </p:sp>
      <p:sp>
        <p:nvSpPr>
          <p:cNvPr id="6" name="Tijdelijke aanduiding voor dianummer 5"/>
          <p:cNvSpPr>
            <a:spLocks noGrp="1"/>
          </p:cNvSpPr>
          <p:nvPr>
            <p:ph type="sldNum" sz="quarter" idx="12"/>
          </p:nvPr>
        </p:nvSpPr>
        <p:spPr/>
        <p:txBody>
          <a:bodyPr/>
          <a:lstStyle/>
          <a:p>
            <a:fld id="{C98EDAAE-EF86-4317-BC8E-D3034395929D}" type="slidenum">
              <a:rPr lang="nl-NL" smtClean="0">
                <a:solidFill>
                  <a:prstClr val="black">
                    <a:tint val="75000"/>
                  </a:prstClr>
                </a:solidFill>
              </a:rPr>
              <a:pPr/>
              <a:t>‹nr.›</a:t>
            </a:fld>
            <a:endParaRPr lang="nl-NL">
              <a:solidFill>
                <a:prstClr val="black">
                  <a:tint val="75000"/>
                </a:prstClr>
              </a:solidFill>
            </a:endParaRPr>
          </a:p>
        </p:txBody>
      </p:sp>
    </p:spTree>
    <p:extLst>
      <p:ext uri="{BB962C8B-B14F-4D97-AF65-F5344CB8AC3E}">
        <p14:creationId xmlns:p14="http://schemas.microsoft.com/office/powerpoint/2010/main" val="103726216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45528040-14A6-4E74-8860-CC04A1FA242A}" type="datetimeFigureOut">
              <a:rPr lang="nl-NL" smtClean="0">
                <a:solidFill>
                  <a:prstClr val="black">
                    <a:tint val="75000"/>
                  </a:prstClr>
                </a:solidFill>
              </a:rPr>
              <a:pPr/>
              <a:t>8-10-2015</a:t>
            </a:fld>
            <a:endParaRPr lang="nl-NL">
              <a:solidFill>
                <a:prstClr val="black">
                  <a:tint val="75000"/>
                </a:prstClr>
              </a:solidFill>
            </a:endParaRPr>
          </a:p>
        </p:txBody>
      </p:sp>
      <p:sp>
        <p:nvSpPr>
          <p:cNvPr id="5" name="Tijdelijke aanduiding voor voettekst 4"/>
          <p:cNvSpPr>
            <a:spLocks noGrp="1"/>
          </p:cNvSpPr>
          <p:nvPr>
            <p:ph type="ftr" sz="quarter" idx="11"/>
          </p:nvPr>
        </p:nvSpPr>
        <p:spPr/>
        <p:txBody>
          <a:bodyPr/>
          <a:lstStyle/>
          <a:p>
            <a:endParaRPr lang="nl-NL">
              <a:solidFill>
                <a:prstClr val="black">
                  <a:tint val="75000"/>
                </a:prstClr>
              </a:solidFill>
            </a:endParaRPr>
          </a:p>
        </p:txBody>
      </p:sp>
      <p:sp>
        <p:nvSpPr>
          <p:cNvPr id="6" name="Tijdelijke aanduiding voor dianummer 5"/>
          <p:cNvSpPr>
            <a:spLocks noGrp="1"/>
          </p:cNvSpPr>
          <p:nvPr>
            <p:ph type="sldNum" sz="quarter" idx="12"/>
          </p:nvPr>
        </p:nvSpPr>
        <p:spPr/>
        <p:txBody>
          <a:bodyPr/>
          <a:lstStyle/>
          <a:p>
            <a:fld id="{C98EDAAE-EF86-4317-BC8E-D3034395929D}" type="slidenum">
              <a:rPr lang="nl-NL" smtClean="0">
                <a:solidFill>
                  <a:prstClr val="black">
                    <a:tint val="75000"/>
                  </a:prstClr>
                </a:solidFill>
              </a:rPr>
              <a:pPr/>
              <a:t>‹nr.›</a:t>
            </a:fld>
            <a:endParaRPr lang="nl-NL">
              <a:solidFill>
                <a:prstClr val="black">
                  <a:tint val="75000"/>
                </a:prstClr>
              </a:solidFill>
            </a:endParaRPr>
          </a:p>
        </p:txBody>
      </p:sp>
    </p:spTree>
    <p:extLst>
      <p:ext uri="{BB962C8B-B14F-4D97-AF65-F5344CB8AC3E}">
        <p14:creationId xmlns:p14="http://schemas.microsoft.com/office/powerpoint/2010/main" val="138242214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623888" y="1709739"/>
            <a:ext cx="7886700" cy="2852737"/>
          </a:xfrm>
        </p:spPr>
        <p:txBody>
          <a:bodyPr anchor="b"/>
          <a:lstStyle>
            <a:lvl1pPr>
              <a:defRPr sz="4500"/>
            </a:lvl1pPr>
          </a:lstStyle>
          <a:p>
            <a:r>
              <a:rPr lang="nl-NL" smtClean="0"/>
              <a:t>Klik om de stijl te bewerken</a:t>
            </a:r>
            <a:endParaRPr lang="nl-NL"/>
          </a:p>
        </p:txBody>
      </p:sp>
      <p:sp>
        <p:nvSpPr>
          <p:cNvPr id="3" name="Tijdelijke aanduiding voor tekst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nl-NL" smtClean="0"/>
              <a:t>Klik om de modelstijlen te bewerken</a:t>
            </a:r>
          </a:p>
        </p:txBody>
      </p:sp>
      <p:sp>
        <p:nvSpPr>
          <p:cNvPr id="4" name="Tijdelijke aanduiding voor datum 3"/>
          <p:cNvSpPr>
            <a:spLocks noGrp="1"/>
          </p:cNvSpPr>
          <p:nvPr>
            <p:ph type="dt" sz="half" idx="10"/>
          </p:nvPr>
        </p:nvSpPr>
        <p:spPr/>
        <p:txBody>
          <a:bodyPr/>
          <a:lstStyle/>
          <a:p>
            <a:fld id="{45528040-14A6-4E74-8860-CC04A1FA242A}" type="datetimeFigureOut">
              <a:rPr lang="nl-NL" smtClean="0">
                <a:solidFill>
                  <a:prstClr val="black">
                    <a:tint val="75000"/>
                  </a:prstClr>
                </a:solidFill>
              </a:rPr>
              <a:pPr/>
              <a:t>8-10-2015</a:t>
            </a:fld>
            <a:endParaRPr lang="nl-NL">
              <a:solidFill>
                <a:prstClr val="black">
                  <a:tint val="75000"/>
                </a:prstClr>
              </a:solidFill>
            </a:endParaRPr>
          </a:p>
        </p:txBody>
      </p:sp>
      <p:sp>
        <p:nvSpPr>
          <p:cNvPr id="5" name="Tijdelijke aanduiding voor voettekst 4"/>
          <p:cNvSpPr>
            <a:spLocks noGrp="1"/>
          </p:cNvSpPr>
          <p:nvPr>
            <p:ph type="ftr" sz="quarter" idx="11"/>
          </p:nvPr>
        </p:nvSpPr>
        <p:spPr/>
        <p:txBody>
          <a:bodyPr/>
          <a:lstStyle/>
          <a:p>
            <a:endParaRPr lang="nl-NL">
              <a:solidFill>
                <a:prstClr val="black">
                  <a:tint val="75000"/>
                </a:prstClr>
              </a:solidFill>
            </a:endParaRPr>
          </a:p>
        </p:txBody>
      </p:sp>
      <p:sp>
        <p:nvSpPr>
          <p:cNvPr id="6" name="Tijdelijke aanduiding voor dianummer 5"/>
          <p:cNvSpPr>
            <a:spLocks noGrp="1"/>
          </p:cNvSpPr>
          <p:nvPr>
            <p:ph type="sldNum" sz="quarter" idx="12"/>
          </p:nvPr>
        </p:nvSpPr>
        <p:spPr/>
        <p:txBody>
          <a:bodyPr/>
          <a:lstStyle/>
          <a:p>
            <a:fld id="{C98EDAAE-EF86-4317-BC8E-D3034395929D}" type="slidenum">
              <a:rPr lang="nl-NL" smtClean="0">
                <a:solidFill>
                  <a:prstClr val="black">
                    <a:tint val="75000"/>
                  </a:prstClr>
                </a:solidFill>
              </a:rPr>
              <a:pPr/>
              <a:t>‹nr.›</a:t>
            </a:fld>
            <a:endParaRPr lang="nl-NL">
              <a:solidFill>
                <a:prstClr val="black">
                  <a:tint val="75000"/>
                </a:prstClr>
              </a:solidFill>
            </a:endParaRPr>
          </a:p>
        </p:txBody>
      </p:sp>
    </p:spTree>
    <p:extLst>
      <p:ext uri="{BB962C8B-B14F-4D97-AF65-F5344CB8AC3E}">
        <p14:creationId xmlns:p14="http://schemas.microsoft.com/office/powerpoint/2010/main" val="39258985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sz="half" idx="1"/>
          </p:nvPr>
        </p:nvSpPr>
        <p:spPr>
          <a:xfrm>
            <a:off x="628650" y="1825625"/>
            <a:ext cx="3886200" cy="4351338"/>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inhoud 3"/>
          <p:cNvSpPr>
            <a:spLocks noGrp="1"/>
          </p:cNvSpPr>
          <p:nvPr>
            <p:ph sz="half" idx="2"/>
          </p:nvPr>
        </p:nvSpPr>
        <p:spPr>
          <a:xfrm>
            <a:off x="4629150" y="1825625"/>
            <a:ext cx="3886200" cy="4351338"/>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datum 4"/>
          <p:cNvSpPr>
            <a:spLocks noGrp="1"/>
          </p:cNvSpPr>
          <p:nvPr>
            <p:ph type="dt" sz="half" idx="10"/>
          </p:nvPr>
        </p:nvSpPr>
        <p:spPr/>
        <p:txBody>
          <a:bodyPr/>
          <a:lstStyle/>
          <a:p>
            <a:fld id="{45528040-14A6-4E74-8860-CC04A1FA242A}" type="datetimeFigureOut">
              <a:rPr lang="nl-NL" smtClean="0">
                <a:solidFill>
                  <a:prstClr val="black">
                    <a:tint val="75000"/>
                  </a:prstClr>
                </a:solidFill>
              </a:rPr>
              <a:pPr/>
              <a:t>8-10-2015</a:t>
            </a:fld>
            <a:endParaRPr lang="nl-NL">
              <a:solidFill>
                <a:prstClr val="black">
                  <a:tint val="75000"/>
                </a:prstClr>
              </a:solidFill>
            </a:endParaRPr>
          </a:p>
        </p:txBody>
      </p:sp>
      <p:sp>
        <p:nvSpPr>
          <p:cNvPr id="6" name="Tijdelijke aanduiding voor voettekst 5"/>
          <p:cNvSpPr>
            <a:spLocks noGrp="1"/>
          </p:cNvSpPr>
          <p:nvPr>
            <p:ph type="ftr" sz="quarter" idx="11"/>
          </p:nvPr>
        </p:nvSpPr>
        <p:spPr/>
        <p:txBody>
          <a:bodyPr/>
          <a:lstStyle/>
          <a:p>
            <a:endParaRPr lang="nl-NL">
              <a:solidFill>
                <a:prstClr val="black">
                  <a:tint val="75000"/>
                </a:prstClr>
              </a:solidFill>
            </a:endParaRPr>
          </a:p>
        </p:txBody>
      </p:sp>
      <p:sp>
        <p:nvSpPr>
          <p:cNvPr id="7" name="Tijdelijke aanduiding voor dianummer 6"/>
          <p:cNvSpPr>
            <a:spLocks noGrp="1"/>
          </p:cNvSpPr>
          <p:nvPr>
            <p:ph type="sldNum" sz="quarter" idx="12"/>
          </p:nvPr>
        </p:nvSpPr>
        <p:spPr/>
        <p:txBody>
          <a:bodyPr/>
          <a:lstStyle/>
          <a:p>
            <a:fld id="{C98EDAAE-EF86-4317-BC8E-D3034395929D}" type="slidenum">
              <a:rPr lang="nl-NL" smtClean="0">
                <a:solidFill>
                  <a:prstClr val="black">
                    <a:tint val="75000"/>
                  </a:prstClr>
                </a:solidFill>
              </a:rPr>
              <a:pPr/>
              <a:t>‹nr.›</a:t>
            </a:fld>
            <a:endParaRPr lang="nl-NL">
              <a:solidFill>
                <a:prstClr val="black">
                  <a:tint val="75000"/>
                </a:prstClr>
              </a:solidFill>
            </a:endParaRPr>
          </a:p>
        </p:txBody>
      </p:sp>
    </p:spTree>
    <p:extLst>
      <p:ext uri="{BB962C8B-B14F-4D97-AF65-F5344CB8AC3E}">
        <p14:creationId xmlns:p14="http://schemas.microsoft.com/office/powerpoint/2010/main" val="62938846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629841" y="365126"/>
            <a:ext cx="7886700" cy="1325563"/>
          </a:xfrm>
        </p:spPr>
        <p:txBody>
          <a:bodyPr/>
          <a:lstStyle/>
          <a:p>
            <a:r>
              <a:rPr lang="nl-NL" smtClean="0"/>
              <a:t>Klik om de stijl te bewerken</a:t>
            </a:r>
            <a:endParaRPr lang="nl-NL"/>
          </a:p>
        </p:txBody>
      </p:sp>
      <p:sp>
        <p:nvSpPr>
          <p:cNvPr id="3" name="Tijdelijke aanduiding voor tekst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nl-NL" smtClean="0"/>
              <a:t>Klik om de modelstijlen te bewerken</a:t>
            </a:r>
          </a:p>
        </p:txBody>
      </p:sp>
      <p:sp>
        <p:nvSpPr>
          <p:cNvPr id="4" name="Tijdelijke aanduiding voor inhoud 3"/>
          <p:cNvSpPr>
            <a:spLocks noGrp="1"/>
          </p:cNvSpPr>
          <p:nvPr>
            <p:ph sz="half" idx="2"/>
          </p:nvPr>
        </p:nvSpPr>
        <p:spPr>
          <a:xfrm>
            <a:off x="629842" y="2505075"/>
            <a:ext cx="3868340" cy="3684588"/>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tekst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nl-NL" smtClean="0"/>
              <a:t>Klik om de modelstijlen te bewerken</a:t>
            </a:r>
          </a:p>
        </p:txBody>
      </p:sp>
      <p:sp>
        <p:nvSpPr>
          <p:cNvPr id="6" name="Tijdelijke aanduiding voor inhoud 5"/>
          <p:cNvSpPr>
            <a:spLocks noGrp="1"/>
          </p:cNvSpPr>
          <p:nvPr>
            <p:ph sz="quarter" idx="4"/>
          </p:nvPr>
        </p:nvSpPr>
        <p:spPr>
          <a:xfrm>
            <a:off x="4629150" y="2505075"/>
            <a:ext cx="3887391" cy="3684588"/>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7" name="Tijdelijke aanduiding voor datum 6"/>
          <p:cNvSpPr>
            <a:spLocks noGrp="1"/>
          </p:cNvSpPr>
          <p:nvPr>
            <p:ph type="dt" sz="half" idx="10"/>
          </p:nvPr>
        </p:nvSpPr>
        <p:spPr/>
        <p:txBody>
          <a:bodyPr/>
          <a:lstStyle/>
          <a:p>
            <a:fld id="{45528040-14A6-4E74-8860-CC04A1FA242A}" type="datetimeFigureOut">
              <a:rPr lang="nl-NL" smtClean="0">
                <a:solidFill>
                  <a:prstClr val="black">
                    <a:tint val="75000"/>
                  </a:prstClr>
                </a:solidFill>
              </a:rPr>
              <a:pPr/>
              <a:t>8-10-2015</a:t>
            </a:fld>
            <a:endParaRPr lang="nl-NL">
              <a:solidFill>
                <a:prstClr val="black">
                  <a:tint val="75000"/>
                </a:prstClr>
              </a:solidFill>
            </a:endParaRPr>
          </a:p>
        </p:txBody>
      </p:sp>
      <p:sp>
        <p:nvSpPr>
          <p:cNvPr id="8" name="Tijdelijke aanduiding voor voettekst 7"/>
          <p:cNvSpPr>
            <a:spLocks noGrp="1"/>
          </p:cNvSpPr>
          <p:nvPr>
            <p:ph type="ftr" sz="quarter" idx="11"/>
          </p:nvPr>
        </p:nvSpPr>
        <p:spPr/>
        <p:txBody>
          <a:bodyPr/>
          <a:lstStyle/>
          <a:p>
            <a:endParaRPr lang="nl-NL">
              <a:solidFill>
                <a:prstClr val="black">
                  <a:tint val="75000"/>
                </a:prstClr>
              </a:solidFill>
            </a:endParaRPr>
          </a:p>
        </p:txBody>
      </p:sp>
      <p:sp>
        <p:nvSpPr>
          <p:cNvPr id="9" name="Tijdelijke aanduiding voor dianummer 8"/>
          <p:cNvSpPr>
            <a:spLocks noGrp="1"/>
          </p:cNvSpPr>
          <p:nvPr>
            <p:ph type="sldNum" sz="quarter" idx="12"/>
          </p:nvPr>
        </p:nvSpPr>
        <p:spPr/>
        <p:txBody>
          <a:bodyPr/>
          <a:lstStyle/>
          <a:p>
            <a:fld id="{C98EDAAE-EF86-4317-BC8E-D3034395929D}" type="slidenum">
              <a:rPr lang="nl-NL" smtClean="0">
                <a:solidFill>
                  <a:prstClr val="black">
                    <a:tint val="75000"/>
                  </a:prstClr>
                </a:solidFill>
              </a:rPr>
              <a:pPr/>
              <a:t>‹nr.›</a:t>
            </a:fld>
            <a:endParaRPr lang="nl-NL">
              <a:solidFill>
                <a:prstClr val="black">
                  <a:tint val="75000"/>
                </a:prstClr>
              </a:solidFill>
            </a:endParaRPr>
          </a:p>
        </p:txBody>
      </p:sp>
    </p:spTree>
    <p:extLst>
      <p:ext uri="{BB962C8B-B14F-4D97-AF65-F5344CB8AC3E}">
        <p14:creationId xmlns:p14="http://schemas.microsoft.com/office/powerpoint/2010/main" val="117260812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datum 2"/>
          <p:cNvSpPr>
            <a:spLocks noGrp="1"/>
          </p:cNvSpPr>
          <p:nvPr>
            <p:ph type="dt" sz="half" idx="10"/>
          </p:nvPr>
        </p:nvSpPr>
        <p:spPr/>
        <p:txBody>
          <a:bodyPr/>
          <a:lstStyle/>
          <a:p>
            <a:fld id="{45528040-14A6-4E74-8860-CC04A1FA242A}" type="datetimeFigureOut">
              <a:rPr lang="nl-NL" smtClean="0">
                <a:solidFill>
                  <a:prstClr val="black">
                    <a:tint val="75000"/>
                  </a:prstClr>
                </a:solidFill>
              </a:rPr>
              <a:pPr/>
              <a:t>8-10-2015</a:t>
            </a:fld>
            <a:endParaRPr lang="nl-NL">
              <a:solidFill>
                <a:prstClr val="black">
                  <a:tint val="75000"/>
                </a:prstClr>
              </a:solidFill>
            </a:endParaRPr>
          </a:p>
        </p:txBody>
      </p:sp>
      <p:sp>
        <p:nvSpPr>
          <p:cNvPr id="4" name="Tijdelijke aanduiding voor voettekst 3"/>
          <p:cNvSpPr>
            <a:spLocks noGrp="1"/>
          </p:cNvSpPr>
          <p:nvPr>
            <p:ph type="ftr" sz="quarter" idx="11"/>
          </p:nvPr>
        </p:nvSpPr>
        <p:spPr/>
        <p:txBody>
          <a:bodyPr/>
          <a:lstStyle/>
          <a:p>
            <a:endParaRPr lang="nl-NL">
              <a:solidFill>
                <a:prstClr val="black">
                  <a:tint val="75000"/>
                </a:prstClr>
              </a:solidFill>
            </a:endParaRPr>
          </a:p>
        </p:txBody>
      </p:sp>
      <p:sp>
        <p:nvSpPr>
          <p:cNvPr id="5" name="Tijdelijke aanduiding voor dianummer 4"/>
          <p:cNvSpPr>
            <a:spLocks noGrp="1"/>
          </p:cNvSpPr>
          <p:nvPr>
            <p:ph type="sldNum" sz="quarter" idx="12"/>
          </p:nvPr>
        </p:nvSpPr>
        <p:spPr/>
        <p:txBody>
          <a:bodyPr/>
          <a:lstStyle/>
          <a:p>
            <a:fld id="{C98EDAAE-EF86-4317-BC8E-D3034395929D}" type="slidenum">
              <a:rPr lang="nl-NL" smtClean="0">
                <a:solidFill>
                  <a:prstClr val="black">
                    <a:tint val="75000"/>
                  </a:prstClr>
                </a:solidFill>
              </a:rPr>
              <a:pPr/>
              <a:t>‹nr.›</a:t>
            </a:fld>
            <a:endParaRPr lang="nl-NL">
              <a:solidFill>
                <a:prstClr val="black">
                  <a:tint val="75000"/>
                </a:prstClr>
              </a:solidFill>
            </a:endParaRPr>
          </a:p>
        </p:txBody>
      </p:sp>
    </p:spTree>
    <p:extLst>
      <p:ext uri="{BB962C8B-B14F-4D97-AF65-F5344CB8AC3E}">
        <p14:creationId xmlns:p14="http://schemas.microsoft.com/office/powerpoint/2010/main" val="5509614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45528040-14A6-4E74-8860-CC04A1FA242A}" type="datetimeFigureOut">
              <a:rPr lang="nl-NL" smtClean="0">
                <a:solidFill>
                  <a:prstClr val="black">
                    <a:tint val="75000"/>
                  </a:prstClr>
                </a:solidFill>
              </a:rPr>
              <a:pPr/>
              <a:t>8-10-2015</a:t>
            </a:fld>
            <a:endParaRPr lang="nl-NL">
              <a:solidFill>
                <a:prstClr val="black">
                  <a:tint val="75000"/>
                </a:prstClr>
              </a:solidFill>
            </a:endParaRPr>
          </a:p>
        </p:txBody>
      </p:sp>
      <p:sp>
        <p:nvSpPr>
          <p:cNvPr id="3" name="Tijdelijke aanduiding voor voettekst 2"/>
          <p:cNvSpPr>
            <a:spLocks noGrp="1"/>
          </p:cNvSpPr>
          <p:nvPr>
            <p:ph type="ftr" sz="quarter" idx="11"/>
          </p:nvPr>
        </p:nvSpPr>
        <p:spPr/>
        <p:txBody>
          <a:bodyPr/>
          <a:lstStyle/>
          <a:p>
            <a:endParaRPr lang="nl-NL">
              <a:solidFill>
                <a:prstClr val="black">
                  <a:tint val="75000"/>
                </a:prstClr>
              </a:solidFill>
            </a:endParaRPr>
          </a:p>
        </p:txBody>
      </p:sp>
      <p:sp>
        <p:nvSpPr>
          <p:cNvPr id="4" name="Tijdelijke aanduiding voor dianummer 3"/>
          <p:cNvSpPr>
            <a:spLocks noGrp="1"/>
          </p:cNvSpPr>
          <p:nvPr>
            <p:ph type="sldNum" sz="quarter" idx="12"/>
          </p:nvPr>
        </p:nvSpPr>
        <p:spPr/>
        <p:txBody>
          <a:bodyPr/>
          <a:lstStyle/>
          <a:p>
            <a:fld id="{C98EDAAE-EF86-4317-BC8E-D3034395929D}" type="slidenum">
              <a:rPr lang="nl-NL" smtClean="0">
                <a:solidFill>
                  <a:prstClr val="black">
                    <a:tint val="75000"/>
                  </a:prstClr>
                </a:solidFill>
              </a:rPr>
              <a:pPr/>
              <a:t>‹nr.›</a:t>
            </a:fld>
            <a:endParaRPr lang="nl-NL">
              <a:solidFill>
                <a:prstClr val="black">
                  <a:tint val="75000"/>
                </a:prstClr>
              </a:solidFill>
            </a:endParaRPr>
          </a:p>
        </p:txBody>
      </p:sp>
    </p:spTree>
    <p:extLst>
      <p:ext uri="{BB962C8B-B14F-4D97-AF65-F5344CB8AC3E}">
        <p14:creationId xmlns:p14="http://schemas.microsoft.com/office/powerpoint/2010/main" val="67752688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629841" y="457200"/>
            <a:ext cx="2949178" cy="1600200"/>
          </a:xfrm>
        </p:spPr>
        <p:txBody>
          <a:bodyPr anchor="b"/>
          <a:lstStyle>
            <a:lvl1pPr>
              <a:defRPr sz="2400"/>
            </a:lvl1pPr>
          </a:lstStyle>
          <a:p>
            <a:r>
              <a:rPr lang="nl-NL" smtClean="0"/>
              <a:t>Klik om de stijl te bewerken</a:t>
            </a:r>
            <a:endParaRPr lang="nl-NL"/>
          </a:p>
        </p:txBody>
      </p:sp>
      <p:sp>
        <p:nvSpPr>
          <p:cNvPr id="3" name="Tijdelijke aanduiding voor inhoud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tekst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45528040-14A6-4E74-8860-CC04A1FA242A}" type="datetimeFigureOut">
              <a:rPr lang="nl-NL" smtClean="0">
                <a:solidFill>
                  <a:prstClr val="black">
                    <a:tint val="75000"/>
                  </a:prstClr>
                </a:solidFill>
              </a:rPr>
              <a:pPr/>
              <a:t>8-10-2015</a:t>
            </a:fld>
            <a:endParaRPr lang="nl-NL">
              <a:solidFill>
                <a:prstClr val="black">
                  <a:tint val="75000"/>
                </a:prstClr>
              </a:solidFill>
            </a:endParaRPr>
          </a:p>
        </p:txBody>
      </p:sp>
      <p:sp>
        <p:nvSpPr>
          <p:cNvPr id="6" name="Tijdelijke aanduiding voor voettekst 5"/>
          <p:cNvSpPr>
            <a:spLocks noGrp="1"/>
          </p:cNvSpPr>
          <p:nvPr>
            <p:ph type="ftr" sz="quarter" idx="11"/>
          </p:nvPr>
        </p:nvSpPr>
        <p:spPr/>
        <p:txBody>
          <a:bodyPr/>
          <a:lstStyle/>
          <a:p>
            <a:endParaRPr lang="nl-NL">
              <a:solidFill>
                <a:prstClr val="black">
                  <a:tint val="75000"/>
                </a:prstClr>
              </a:solidFill>
            </a:endParaRPr>
          </a:p>
        </p:txBody>
      </p:sp>
      <p:sp>
        <p:nvSpPr>
          <p:cNvPr id="7" name="Tijdelijke aanduiding voor dianummer 6"/>
          <p:cNvSpPr>
            <a:spLocks noGrp="1"/>
          </p:cNvSpPr>
          <p:nvPr>
            <p:ph type="sldNum" sz="quarter" idx="12"/>
          </p:nvPr>
        </p:nvSpPr>
        <p:spPr/>
        <p:txBody>
          <a:bodyPr/>
          <a:lstStyle/>
          <a:p>
            <a:fld id="{C98EDAAE-EF86-4317-BC8E-D3034395929D}" type="slidenum">
              <a:rPr lang="nl-NL" smtClean="0">
                <a:solidFill>
                  <a:prstClr val="black">
                    <a:tint val="75000"/>
                  </a:prstClr>
                </a:solidFill>
              </a:rPr>
              <a:pPr/>
              <a:t>‹nr.›</a:t>
            </a:fld>
            <a:endParaRPr lang="nl-NL">
              <a:solidFill>
                <a:prstClr val="black">
                  <a:tint val="75000"/>
                </a:prstClr>
              </a:solidFill>
            </a:endParaRPr>
          </a:p>
        </p:txBody>
      </p:sp>
    </p:spTree>
    <p:extLst>
      <p:ext uri="{BB962C8B-B14F-4D97-AF65-F5344CB8AC3E}">
        <p14:creationId xmlns:p14="http://schemas.microsoft.com/office/powerpoint/2010/main" val="3247652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8C2510BF-8DD6-4A7A-B72F-50AEB298DB86}" type="datetimeFigureOut">
              <a:rPr lang="nl-NL" smtClean="0"/>
              <a:t>8-10-2015</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6743EF72-8ACC-4F2E-9711-42924B7D4A63}" type="slidenum">
              <a:rPr lang="nl-NL" smtClean="0"/>
              <a:t>‹nr.›</a:t>
            </a:fld>
            <a:endParaRPr lang="nl-NL"/>
          </a:p>
        </p:txBody>
      </p:sp>
    </p:spTree>
    <p:extLst>
      <p:ext uri="{BB962C8B-B14F-4D97-AF65-F5344CB8AC3E}">
        <p14:creationId xmlns:p14="http://schemas.microsoft.com/office/powerpoint/2010/main" val="75015513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629841" y="457200"/>
            <a:ext cx="2949178" cy="1600200"/>
          </a:xfrm>
        </p:spPr>
        <p:txBody>
          <a:bodyPr anchor="b"/>
          <a:lstStyle>
            <a:lvl1pPr>
              <a:defRPr sz="2400"/>
            </a:lvl1pPr>
          </a:lstStyle>
          <a:p>
            <a:r>
              <a:rPr lang="nl-NL" smtClean="0"/>
              <a:t>Klik om de stijl te bewerken</a:t>
            </a:r>
            <a:endParaRPr lang="nl-NL"/>
          </a:p>
        </p:txBody>
      </p:sp>
      <p:sp>
        <p:nvSpPr>
          <p:cNvPr id="3" name="Tijdelijke aanduiding voor afbeelding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nl-NL"/>
          </a:p>
        </p:txBody>
      </p:sp>
      <p:sp>
        <p:nvSpPr>
          <p:cNvPr id="4" name="Tijdelijke aanduiding voor tekst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45528040-14A6-4E74-8860-CC04A1FA242A}" type="datetimeFigureOut">
              <a:rPr lang="nl-NL" smtClean="0">
                <a:solidFill>
                  <a:prstClr val="black">
                    <a:tint val="75000"/>
                  </a:prstClr>
                </a:solidFill>
              </a:rPr>
              <a:pPr/>
              <a:t>8-10-2015</a:t>
            </a:fld>
            <a:endParaRPr lang="nl-NL">
              <a:solidFill>
                <a:prstClr val="black">
                  <a:tint val="75000"/>
                </a:prstClr>
              </a:solidFill>
            </a:endParaRPr>
          </a:p>
        </p:txBody>
      </p:sp>
      <p:sp>
        <p:nvSpPr>
          <p:cNvPr id="6" name="Tijdelijke aanduiding voor voettekst 5"/>
          <p:cNvSpPr>
            <a:spLocks noGrp="1"/>
          </p:cNvSpPr>
          <p:nvPr>
            <p:ph type="ftr" sz="quarter" idx="11"/>
          </p:nvPr>
        </p:nvSpPr>
        <p:spPr/>
        <p:txBody>
          <a:bodyPr/>
          <a:lstStyle/>
          <a:p>
            <a:endParaRPr lang="nl-NL">
              <a:solidFill>
                <a:prstClr val="black">
                  <a:tint val="75000"/>
                </a:prstClr>
              </a:solidFill>
            </a:endParaRPr>
          </a:p>
        </p:txBody>
      </p:sp>
      <p:sp>
        <p:nvSpPr>
          <p:cNvPr id="7" name="Tijdelijke aanduiding voor dianummer 6"/>
          <p:cNvSpPr>
            <a:spLocks noGrp="1"/>
          </p:cNvSpPr>
          <p:nvPr>
            <p:ph type="sldNum" sz="quarter" idx="12"/>
          </p:nvPr>
        </p:nvSpPr>
        <p:spPr/>
        <p:txBody>
          <a:bodyPr/>
          <a:lstStyle/>
          <a:p>
            <a:fld id="{C98EDAAE-EF86-4317-BC8E-D3034395929D}" type="slidenum">
              <a:rPr lang="nl-NL" smtClean="0">
                <a:solidFill>
                  <a:prstClr val="black">
                    <a:tint val="75000"/>
                  </a:prstClr>
                </a:solidFill>
              </a:rPr>
              <a:pPr/>
              <a:t>‹nr.›</a:t>
            </a:fld>
            <a:endParaRPr lang="nl-NL">
              <a:solidFill>
                <a:prstClr val="black">
                  <a:tint val="75000"/>
                </a:prstClr>
              </a:solidFill>
            </a:endParaRPr>
          </a:p>
        </p:txBody>
      </p:sp>
    </p:spTree>
    <p:extLst>
      <p:ext uri="{BB962C8B-B14F-4D97-AF65-F5344CB8AC3E}">
        <p14:creationId xmlns:p14="http://schemas.microsoft.com/office/powerpoint/2010/main" val="59202935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verticale tekst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45528040-14A6-4E74-8860-CC04A1FA242A}" type="datetimeFigureOut">
              <a:rPr lang="nl-NL" smtClean="0">
                <a:solidFill>
                  <a:prstClr val="black">
                    <a:tint val="75000"/>
                  </a:prstClr>
                </a:solidFill>
              </a:rPr>
              <a:pPr/>
              <a:t>8-10-2015</a:t>
            </a:fld>
            <a:endParaRPr lang="nl-NL">
              <a:solidFill>
                <a:prstClr val="black">
                  <a:tint val="75000"/>
                </a:prstClr>
              </a:solidFill>
            </a:endParaRPr>
          </a:p>
        </p:txBody>
      </p:sp>
      <p:sp>
        <p:nvSpPr>
          <p:cNvPr id="5" name="Tijdelijke aanduiding voor voettekst 4"/>
          <p:cNvSpPr>
            <a:spLocks noGrp="1"/>
          </p:cNvSpPr>
          <p:nvPr>
            <p:ph type="ftr" sz="quarter" idx="11"/>
          </p:nvPr>
        </p:nvSpPr>
        <p:spPr/>
        <p:txBody>
          <a:bodyPr/>
          <a:lstStyle/>
          <a:p>
            <a:endParaRPr lang="nl-NL">
              <a:solidFill>
                <a:prstClr val="black">
                  <a:tint val="75000"/>
                </a:prstClr>
              </a:solidFill>
            </a:endParaRPr>
          </a:p>
        </p:txBody>
      </p:sp>
      <p:sp>
        <p:nvSpPr>
          <p:cNvPr id="6" name="Tijdelijke aanduiding voor dianummer 5"/>
          <p:cNvSpPr>
            <a:spLocks noGrp="1"/>
          </p:cNvSpPr>
          <p:nvPr>
            <p:ph type="sldNum" sz="quarter" idx="12"/>
          </p:nvPr>
        </p:nvSpPr>
        <p:spPr/>
        <p:txBody>
          <a:bodyPr/>
          <a:lstStyle/>
          <a:p>
            <a:fld id="{C98EDAAE-EF86-4317-BC8E-D3034395929D}" type="slidenum">
              <a:rPr lang="nl-NL" smtClean="0">
                <a:solidFill>
                  <a:prstClr val="black">
                    <a:tint val="75000"/>
                  </a:prstClr>
                </a:solidFill>
              </a:rPr>
              <a:pPr/>
              <a:t>‹nr.›</a:t>
            </a:fld>
            <a:endParaRPr lang="nl-NL">
              <a:solidFill>
                <a:prstClr val="black">
                  <a:tint val="75000"/>
                </a:prstClr>
              </a:solidFill>
            </a:endParaRPr>
          </a:p>
        </p:txBody>
      </p:sp>
    </p:spTree>
    <p:extLst>
      <p:ext uri="{BB962C8B-B14F-4D97-AF65-F5344CB8AC3E}">
        <p14:creationId xmlns:p14="http://schemas.microsoft.com/office/powerpoint/2010/main" val="336228687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543675" y="365125"/>
            <a:ext cx="1971675" cy="5811838"/>
          </a:xfrm>
        </p:spPr>
        <p:txBody>
          <a:bodyPr vert="eaVert"/>
          <a:lstStyle/>
          <a:p>
            <a:r>
              <a:rPr lang="nl-NL" smtClean="0"/>
              <a:t>Klik om de stijl te bewerken</a:t>
            </a:r>
            <a:endParaRPr lang="nl-NL"/>
          </a:p>
        </p:txBody>
      </p:sp>
      <p:sp>
        <p:nvSpPr>
          <p:cNvPr id="3" name="Tijdelijke aanduiding voor verticale tekst 2"/>
          <p:cNvSpPr>
            <a:spLocks noGrp="1"/>
          </p:cNvSpPr>
          <p:nvPr>
            <p:ph type="body" orient="vert" idx="1"/>
          </p:nvPr>
        </p:nvSpPr>
        <p:spPr>
          <a:xfrm>
            <a:off x="628650" y="365125"/>
            <a:ext cx="5800725" cy="5811838"/>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45528040-14A6-4E74-8860-CC04A1FA242A}" type="datetimeFigureOut">
              <a:rPr lang="nl-NL" smtClean="0">
                <a:solidFill>
                  <a:prstClr val="black">
                    <a:tint val="75000"/>
                  </a:prstClr>
                </a:solidFill>
              </a:rPr>
              <a:pPr/>
              <a:t>8-10-2015</a:t>
            </a:fld>
            <a:endParaRPr lang="nl-NL">
              <a:solidFill>
                <a:prstClr val="black">
                  <a:tint val="75000"/>
                </a:prstClr>
              </a:solidFill>
            </a:endParaRPr>
          </a:p>
        </p:txBody>
      </p:sp>
      <p:sp>
        <p:nvSpPr>
          <p:cNvPr id="5" name="Tijdelijke aanduiding voor voettekst 4"/>
          <p:cNvSpPr>
            <a:spLocks noGrp="1"/>
          </p:cNvSpPr>
          <p:nvPr>
            <p:ph type="ftr" sz="quarter" idx="11"/>
          </p:nvPr>
        </p:nvSpPr>
        <p:spPr/>
        <p:txBody>
          <a:bodyPr/>
          <a:lstStyle/>
          <a:p>
            <a:endParaRPr lang="nl-NL">
              <a:solidFill>
                <a:prstClr val="black">
                  <a:tint val="75000"/>
                </a:prstClr>
              </a:solidFill>
            </a:endParaRPr>
          </a:p>
        </p:txBody>
      </p:sp>
      <p:sp>
        <p:nvSpPr>
          <p:cNvPr id="6" name="Tijdelijke aanduiding voor dianummer 5"/>
          <p:cNvSpPr>
            <a:spLocks noGrp="1"/>
          </p:cNvSpPr>
          <p:nvPr>
            <p:ph type="sldNum" sz="quarter" idx="12"/>
          </p:nvPr>
        </p:nvSpPr>
        <p:spPr/>
        <p:txBody>
          <a:bodyPr/>
          <a:lstStyle/>
          <a:p>
            <a:fld id="{C98EDAAE-EF86-4317-BC8E-D3034395929D}" type="slidenum">
              <a:rPr lang="nl-NL" smtClean="0">
                <a:solidFill>
                  <a:prstClr val="black">
                    <a:tint val="75000"/>
                  </a:prstClr>
                </a:solidFill>
              </a:rPr>
              <a:pPr/>
              <a:t>‹nr.›</a:t>
            </a:fld>
            <a:endParaRPr lang="nl-NL">
              <a:solidFill>
                <a:prstClr val="black">
                  <a:tint val="75000"/>
                </a:prstClr>
              </a:solidFill>
            </a:endParaRPr>
          </a:p>
        </p:txBody>
      </p:sp>
    </p:spTree>
    <p:extLst>
      <p:ext uri="{BB962C8B-B14F-4D97-AF65-F5344CB8AC3E}">
        <p14:creationId xmlns:p14="http://schemas.microsoft.com/office/powerpoint/2010/main" val="37058767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1143000" y="1122363"/>
            <a:ext cx="6858000" cy="2387600"/>
          </a:xfrm>
        </p:spPr>
        <p:txBody>
          <a:bodyPr anchor="b"/>
          <a:lstStyle>
            <a:lvl1pPr algn="ctr">
              <a:defRPr sz="4500"/>
            </a:lvl1pPr>
          </a:lstStyle>
          <a:p>
            <a:r>
              <a:rPr lang="nl-NL" smtClean="0"/>
              <a:t>Klik om de stijl te bewerken</a:t>
            </a:r>
            <a:endParaRPr lang="nl-NL"/>
          </a:p>
        </p:txBody>
      </p:sp>
      <p:sp>
        <p:nvSpPr>
          <p:cNvPr id="3" name="Ondertitel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nl-NL" smtClean="0"/>
              <a:t>Klik om de ondertitelstijl van het model te bewerken</a:t>
            </a:r>
            <a:endParaRPr lang="nl-NL"/>
          </a:p>
        </p:txBody>
      </p:sp>
      <p:sp>
        <p:nvSpPr>
          <p:cNvPr id="4" name="Tijdelijke aanduiding voor datum 3"/>
          <p:cNvSpPr>
            <a:spLocks noGrp="1"/>
          </p:cNvSpPr>
          <p:nvPr>
            <p:ph type="dt" sz="half" idx="10"/>
          </p:nvPr>
        </p:nvSpPr>
        <p:spPr/>
        <p:txBody>
          <a:bodyPr/>
          <a:lstStyle/>
          <a:p>
            <a:fld id="{816A6D12-82CB-4452-B12F-F35F2983EE8F}" type="datetimeFigureOut">
              <a:rPr lang="nl-NL" smtClean="0">
                <a:solidFill>
                  <a:prstClr val="black">
                    <a:tint val="75000"/>
                  </a:prstClr>
                </a:solidFill>
              </a:rPr>
              <a:pPr/>
              <a:t>8-10-2015</a:t>
            </a:fld>
            <a:endParaRPr lang="nl-NL">
              <a:solidFill>
                <a:prstClr val="black">
                  <a:tint val="75000"/>
                </a:prstClr>
              </a:solidFill>
            </a:endParaRPr>
          </a:p>
        </p:txBody>
      </p:sp>
      <p:sp>
        <p:nvSpPr>
          <p:cNvPr id="5" name="Tijdelijke aanduiding voor voettekst 4"/>
          <p:cNvSpPr>
            <a:spLocks noGrp="1"/>
          </p:cNvSpPr>
          <p:nvPr>
            <p:ph type="ftr" sz="quarter" idx="11"/>
          </p:nvPr>
        </p:nvSpPr>
        <p:spPr/>
        <p:txBody>
          <a:bodyPr/>
          <a:lstStyle/>
          <a:p>
            <a:endParaRPr lang="nl-NL">
              <a:solidFill>
                <a:prstClr val="black">
                  <a:tint val="75000"/>
                </a:prstClr>
              </a:solidFill>
            </a:endParaRPr>
          </a:p>
        </p:txBody>
      </p:sp>
      <p:sp>
        <p:nvSpPr>
          <p:cNvPr id="6" name="Tijdelijke aanduiding voor dianummer 5"/>
          <p:cNvSpPr>
            <a:spLocks noGrp="1"/>
          </p:cNvSpPr>
          <p:nvPr>
            <p:ph type="sldNum" sz="quarter" idx="12"/>
          </p:nvPr>
        </p:nvSpPr>
        <p:spPr/>
        <p:txBody>
          <a:bodyPr/>
          <a:lstStyle/>
          <a:p>
            <a:fld id="{BC3F73C0-3FD6-42B3-8F1C-CC33474EA04F}" type="slidenum">
              <a:rPr lang="nl-NL" smtClean="0">
                <a:solidFill>
                  <a:prstClr val="black">
                    <a:tint val="75000"/>
                  </a:prstClr>
                </a:solidFill>
              </a:rPr>
              <a:pPr/>
              <a:t>‹nr.›</a:t>
            </a:fld>
            <a:endParaRPr lang="nl-NL">
              <a:solidFill>
                <a:prstClr val="black">
                  <a:tint val="75000"/>
                </a:prstClr>
              </a:solidFill>
            </a:endParaRPr>
          </a:p>
        </p:txBody>
      </p:sp>
    </p:spTree>
    <p:extLst>
      <p:ext uri="{BB962C8B-B14F-4D97-AF65-F5344CB8AC3E}">
        <p14:creationId xmlns:p14="http://schemas.microsoft.com/office/powerpoint/2010/main" val="178668810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816A6D12-82CB-4452-B12F-F35F2983EE8F}" type="datetimeFigureOut">
              <a:rPr lang="nl-NL" smtClean="0">
                <a:solidFill>
                  <a:prstClr val="black">
                    <a:tint val="75000"/>
                  </a:prstClr>
                </a:solidFill>
              </a:rPr>
              <a:pPr/>
              <a:t>8-10-2015</a:t>
            </a:fld>
            <a:endParaRPr lang="nl-NL">
              <a:solidFill>
                <a:prstClr val="black">
                  <a:tint val="75000"/>
                </a:prstClr>
              </a:solidFill>
            </a:endParaRPr>
          </a:p>
        </p:txBody>
      </p:sp>
      <p:sp>
        <p:nvSpPr>
          <p:cNvPr id="5" name="Tijdelijke aanduiding voor voettekst 4"/>
          <p:cNvSpPr>
            <a:spLocks noGrp="1"/>
          </p:cNvSpPr>
          <p:nvPr>
            <p:ph type="ftr" sz="quarter" idx="11"/>
          </p:nvPr>
        </p:nvSpPr>
        <p:spPr/>
        <p:txBody>
          <a:bodyPr/>
          <a:lstStyle/>
          <a:p>
            <a:endParaRPr lang="nl-NL">
              <a:solidFill>
                <a:prstClr val="black">
                  <a:tint val="75000"/>
                </a:prstClr>
              </a:solidFill>
            </a:endParaRPr>
          </a:p>
        </p:txBody>
      </p:sp>
      <p:sp>
        <p:nvSpPr>
          <p:cNvPr id="6" name="Tijdelijke aanduiding voor dianummer 5"/>
          <p:cNvSpPr>
            <a:spLocks noGrp="1"/>
          </p:cNvSpPr>
          <p:nvPr>
            <p:ph type="sldNum" sz="quarter" idx="12"/>
          </p:nvPr>
        </p:nvSpPr>
        <p:spPr/>
        <p:txBody>
          <a:bodyPr/>
          <a:lstStyle/>
          <a:p>
            <a:fld id="{BC3F73C0-3FD6-42B3-8F1C-CC33474EA04F}" type="slidenum">
              <a:rPr lang="nl-NL" smtClean="0">
                <a:solidFill>
                  <a:prstClr val="black">
                    <a:tint val="75000"/>
                  </a:prstClr>
                </a:solidFill>
              </a:rPr>
              <a:pPr/>
              <a:t>‹nr.›</a:t>
            </a:fld>
            <a:endParaRPr lang="nl-NL">
              <a:solidFill>
                <a:prstClr val="black">
                  <a:tint val="75000"/>
                </a:prstClr>
              </a:solidFill>
            </a:endParaRPr>
          </a:p>
        </p:txBody>
      </p:sp>
    </p:spTree>
    <p:extLst>
      <p:ext uri="{BB962C8B-B14F-4D97-AF65-F5344CB8AC3E}">
        <p14:creationId xmlns:p14="http://schemas.microsoft.com/office/powerpoint/2010/main" val="270367058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623888" y="1709739"/>
            <a:ext cx="7886700" cy="2852737"/>
          </a:xfrm>
        </p:spPr>
        <p:txBody>
          <a:bodyPr anchor="b"/>
          <a:lstStyle>
            <a:lvl1pPr>
              <a:defRPr sz="4500"/>
            </a:lvl1pPr>
          </a:lstStyle>
          <a:p>
            <a:r>
              <a:rPr lang="nl-NL" smtClean="0"/>
              <a:t>Klik om de stijl te bewerken</a:t>
            </a:r>
            <a:endParaRPr lang="nl-NL"/>
          </a:p>
        </p:txBody>
      </p:sp>
      <p:sp>
        <p:nvSpPr>
          <p:cNvPr id="3" name="Tijdelijke aanduiding voor tekst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nl-NL" smtClean="0"/>
              <a:t>Klik om de modelstijlen te bewerken</a:t>
            </a:r>
          </a:p>
        </p:txBody>
      </p:sp>
      <p:sp>
        <p:nvSpPr>
          <p:cNvPr id="4" name="Tijdelijke aanduiding voor datum 3"/>
          <p:cNvSpPr>
            <a:spLocks noGrp="1"/>
          </p:cNvSpPr>
          <p:nvPr>
            <p:ph type="dt" sz="half" idx="10"/>
          </p:nvPr>
        </p:nvSpPr>
        <p:spPr/>
        <p:txBody>
          <a:bodyPr/>
          <a:lstStyle/>
          <a:p>
            <a:fld id="{816A6D12-82CB-4452-B12F-F35F2983EE8F}" type="datetimeFigureOut">
              <a:rPr lang="nl-NL" smtClean="0">
                <a:solidFill>
                  <a:prstClr val="black">
                    <a:tint val="75000"/>
                  </a:prstClr>
                </a:solidFill>
              </a:rPr>
              <a:pPr/>
              <a:t>8-10-2015</a:t>
            </a:fld>
            <a:endParaRPr lang="nl-NL">
              <a:solidFill>
                <a:prstClr val="black">
                  <a:tint val="75000"/>
                </a:prstClr>
              </a:solidFill>
            </a:endParaRPr>
          </a:p>
        </p:txBody>
      </p:sp>
      <p:sp>
        <p:nvSpPr>
          <p:cNvPr id="5" name="Tijdelijke aanduiding voor voettekst 4"/>
          <p:cNvSpPr>
            <a:spLocks noGrp="1"/>
          </p:cNvSpPr>
          <p:nvPr>
            <p:ph type="ftr" sz="quarter" idx="11"/>
          </p:nvPr>
        </p:nvSpPr>
        <p:spPr/>
        <p:txBody>
          <a:bodyPr/>
          <a:lstStyle/>
          <a:p>
            <a:endParaRPr lang="nl-NL">
              <a:solidFill>
                <a:prstClr val="black">
                  <a:tint val="75000"/>
                </a:prstClr>
              </a:solidFill>
            </a:endParaRPr>
          </a:p>
        </p:txBody>
      </p:sp>
      <p:sp>
        <p:nvSpPr>
          <p:cNvPr id="6" name="Tijdelijke aanduiding voor dianummer 5"/>
          <p:cNvSpPr>
            <a:spLocks noGrp="1"/>
          </p:cNvSpPr>
          <p:nvPr>
            <p:ph type="sldNum" sz="quarter" idx="12"/>
          </p:nvPr>
        </p:nvSpPr>
        <p:spPr/>
        <p:txBody>
          <a:bodyPr/>
          <a:lstStyle/>
          <a:p>
            <a:fld id="{BC3F73C0-3FD6-42B3-8F1C-CC33474EA04F}" type="slidenum">
              <a:rPr lang="nl-NL" smtClean="0">
                <a:solidFill>
                  <a:prstClr val="black">
                    <a:tint val="75000"/>
                  </a:prstClr>
                </a:solidFill>
              </a:rPr>
              <a:pPr/>
              <a:t>‹nr.›</a:t>
            </a:fld>
            <a:endParaRPr lang="nl-NL">
              <a:solidFill>
                <a:prstClr val="black">
                  <a:tint val="75000"/>
                </a:prstClr>
              </a:solidFill>
            </a:endParaRPr>
          </a:p>
        </p:txBody>
      </p:sp>
    </p:spTree>
    <p:extLst>
      <p:ext uri="{BB962C8B-B14F-4D97-AF65-F5344CB8AC3E}">
        <p14:creationId xmlns:p14="http://schemas.microsoft.com/office/powerpoint/2010/main" val="395893963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sz="half" idx="1"/>
          </p:nvPr>
        </p:nvSpPr>
        <p:spPr>
          <a:xfrm>
            <a:off x="628650" y="1825625"/>
            <a:ext cx="3886200" cy="4351338"/>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inhoud 3"/>
          <p:cNvSpPr>
            <a:spLocks noGrp="1"/>
          </p:cNvSpPr>
          <p:nvPr>
            <p:ph sz="half" idx="2"/>
          </p:nvPr>
        </p:nvSpPr>
        <p:spPr>
          <a:xfrm>
            <a:off x="4629150" y="1825625"/>
            <a:ext cx="3886200" cy="4351338"/>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datum 4"/>
          <p:cNvSpPr>
            <a:spLocks noGrp="1"/>
          </p:cNvSpPr>
          <p:nvPr>
            <p:ph type="dt" sz="half" idx="10"/>
          </p:nvPr>
        </p:nvSpPr>
        <p:spPr/>
        <p:txBody>
          <a:bodyPr/>
          <a:lstStyle/>
          <a:p>
            <a:fld id="{816A6D12-82CB-4452-B12F-F35F2983EE8F}" type="datetimeFigureOut">
              <a:rPr lang="nl-NL" smtClean="0">
                <a:solidFill>
                  <a:prstClr val="black">
                    <a:tint val="75000"/>
                  </a:prstClr>
                </a:solidFill>
              </a:rPr>
              <a:pPr/>
              <a:t>8-10-2015</a:t>
            </a:fld>
            <a:endParaRPr lang="nl-NL">
              <a:solidFill>
                <a:prstClr val="black">
                  <a:tint val="75000"/>
                </a:prstClr>
              </a:solidFill>
            </a:endParaRPr>
          </a:p>
        </p:txBody>
      </p:sp>
      <p:sp>
        <p:nvSpPr>
          <p:cNvPr id="6" name="Tijdelijke aanduiding voor voettekst 5"/>
          <p:cNvSpPr>
            <a:spLocks noGrp="1"/>
          </p:cNvSpPr>
          <p:nvPr>
            <p:ph type="ftr" sz="quarter" idx="11"/>
          </p:nvPr>
        </p:nvSpPr>
        <p:spPr/>
        <p:txBody>
          <a:bodyPr/>
          <a:lstStyle/>
          <a:p>
            <a:endParaRPr lang="nl-NL">
              <a:solidFill>
                <a:prstClr val="black">
                  <a:tint val="75000"/>
                </a:prstClr>
              </a:solidFill>
            </a:endParaRPr>
          </a:p>
        </p:txBody>
      </p:sp>
      <p:sp>
        <p:nvSpPr>
          <p:cNvPr id="7" name="Tijdelijke aanduiding voor dianummer 6"/>
          <p:cNvSpPr>
            <a:spLocks noGrp="1"/>
          </p:cNvSpPr>
          <p:nvPr>
            <p:ph type="sldNum" sz="quarter" idx="12"/>
          </p:nvPr>
        </p:nvSpPr>
        <p:spPr/>
        <p:txBody>
          <a:bodyPr/>
          <a:lstStyle/>
          <a:p>
            <a:fld id="{BC3F73C0-3FD6-42B3-8F1C-CC33474EA04F}" type="slidenum">
              <a:rPr lang="nl-NL" smtClean="0">
                <a:solidFill>
                  <a:prstClr val="black">
                    <a:tint val="75000"/>
                  </a:prstClr>
                </a:solidFill>
              </a:rPr>
              <a:pPr/>
              <a:t>‹nr.›</a:t>
            </a:fld>
            <a:endParaRPr lang="nl-NL">
              <a:solidFill>
                <a:prstClr val="black">
                  <a:tint val="75000"/>
                </a:prstClr>
              </a:solidFill>
            </a:endParaRPr>
          </a:p>
        </p:txBody>
      </p:sp>
    </p:spTree>
    <p:extLst>
      <p:ext uri="{BB962C8B-B14F-4D97-AF65-F5344CB8AC3E}">
        <p14:creationId xmlns:p14="http://schemas.microsoft.com/office/powerpoint/2010/main" val="294109959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629841" y="365126"/>
            <a:ext cx="7886700" cy="1325563"/>
          </a:xfrm>
        </p:spPr>
        <p:txBody>
          <a:bodyPr/>
          <a:lstStyle/>
          <a:p>
            <a:r>
              <a:rPr lang="nl-NL" smtClean="0"/>
              <a:t>Klik om de stijl te bewerken</a:t>
            </a:r>
            <a:endParaRPr lang="nl-NL"/>
          </a:p>
        </p:txBody>
      </p:sp>
      <p:sp>
        <p:nvSpPr>
          <p:cNvPr id="3" name="Tijdelijke aanduiding voor tekst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nl-NL" smtClean="0"/>
              <a:t>Klik om de modelstijlen te bewerken</a:t>
            </a:r>
          </a:p>
        </p:txBody>
      </p:sp>
      <p:sp>
        <p:nvSpPr>
          <p:cNvPr id="4" name="Tijdelijke aanduiding voor inhoud 3"/>
          <p:cNvSpPr>
            <a:spLocks noGrp="1"/>
          </p:cNvSpPr>
          <p:nvPr>
            <p:ph sz="half" idx="2"/>
          </p:nvPr>
        </p:nvSpPr>
        <p:spPr>
          <a:xfrm>
            <a:off x="629842" y="2505075"/>
            <a:ext cx="3868340" cy="3684588"/>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tekst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nl-NL" smtClean="0"/>
              <a:t>Klik om de modelstijlen te bewerken</a:t>
            </a:r>
          </a:p>
        </p:txBody>
      </p:sp>
      <p:sp>
        <p:nvSpPr>
          <p:cNvPr id="6" name="Tijdelijke aanduiding voor inhoud 5"/>
          <p:cNvSpPr>
            <a:spLocks noGrp="1"/>
          </p:cNvSpPr>
          <p:nvPr>
            <p:ph sz="quarter" idx="4"/>
          </p:nvPr>
        </p:nvSpPr>
        <p:spPr>
          <a:xfrm>
            <a:off x="4629150" y="2505075"/>
            <a:ext cx="3887391" cy="3684588"/>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7" name="Tijdelijke aanduiding voor datum 6"/>
          <p:cNvSpPr>
            <a:spLocks noGrp="1"/>
          </p:cNvSpPr>
          <p:nvPr>
            <p:ph type="dt" sz="half" idx="10"/>
          </p:nvPr>
        </p:nvSpPr>
        <p:spPr/>
        <p:txBody>
          <a:bodyPr/>
          <a:lstStyle/>
          <a:p>
            <a:fld id="{816A6D12-82CB-4452-B12F-F35F2983EE8F}" type="datetimeFigureOut">
              <a:rPr lang="nl-NL" smtClean="0">
                <a:solidFill>
                  <a:prstClr val="black">
                    <a:tint val="75000"/>
                  </a:prstClr>
                </a:solidFill>
              </a:rPr>
              <a:pPr/>
              <a:t>8-10-2015</a:t>
            </a:fld>
            <a:endParaRPr lang="nl-NL">
              <a:solidFill>
                <a:prstClr val="black">
                  <a:tint val="75000"/>
                </a:prstClr>
              </a:solidFill>
            </a:endParaRPr>
          </a:p>
        </p:txBody>
      </p:sp>
      <p:sp>
        <p:nvSpPr>
          <p:cNvPr id="8" name="Tijdelijke aanduiding voor voettekst 7"/>
          <p:cNvSpPr>
            <a:spLocks noGrp="1"/>
          </p:cNvSpPr>
          <p:nvPr>
            <p:ph type="ftr" sz="quarter" idx="11"/>
          </p:nvPr>
        </p:nvSpPr>
        <p:spPr/>
        <p:txBody>
          <a:bodyPr/>
          <a:lstStyle/>
          <a:p>
            <a:endParaRPr lang="nl-NL">
              <a:solidFill>
                <a:prstClr val="black">
                  <a:tint val="75000"/>
                </a:prstClr>
              </a:solidFill>
            </a:endParaRPr>
          </a:p>
        </p:txBody>
      </p:sp>
      <p:sp>
        <p:nvSpPr>
          <p:cNvPr id="9" name="Tijdelijke aanduiding voor dianummer 8"/>
          <p:cNvSpPr>
            <a:spLocks noGrp="1"/>
          </p:cNvSpPr>
          <p:nvPr>
            <p:ph type="sldNum" sz="quarter" idx="12"/>
          </p:nvPr>
        </p:nvSpPr>
        <p:spPr/>
        <p:txBody>
          <a:bodyPr/>
          <a:lstStyle/>
          <a:p>
            <a:fld id="{BC3F73C0-3FD6-42B3-8F1C-CC33474EA04F}" type="slidenum">
              <a:rPr lang="nl-NL" smtClean="0">
                <a:solidFill>
                  <a:prstClr val="black">
                    <a:tint val="75000"/>
                  </a:prstClr>
                </a:solidFill>
              </a:rPr>
              <a:pPr/>
              <a:t>‹nr.›</a:t>
            </a:fld>
            <a:endParaRPr lang="nl-NL">
              <a:solidFill>
                <a:prstClr val="black">
                  <a:tint val="75000"/>
                </a:prstClr>
              </a:solidFill>
            </a:endParaRPr>
          </a:p>
        </p:txBody>
      </p:sp>
    </p:spTree>
    <p:extLst>
      <p:ext uri="{BB962C8B-B14F-4D97-AF65-F5344CB8AC3E}">
        <p14:creationId xmlns:p14="http://schemas.microsoft.com/office/powerpoint/2010/main" val="33326843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datum 2"/>
          <p:cNvSpPr>
            <a:spLocks noGrp="1"/>
          </p:cNvSpPr>
          <p:nvPr>
            <p:ph type="dt" sz="half" idx="10"/>
          </p:nvPr>
        </p:nvSpPr>
        <p:spPr/>
        <p:txBody>
          <a:bodyPr/>
          <a:lstStyle/>
          <a:p>
            <a:fld id="{816A6D12-82CB-4452-B12F-F35F2983EE8F}" type="datetimeFigureOut">
              <a:rPr lang="nl-NL" smtClean="0">
                <a:solidFill>
                  <a:prstClr val="black">
                    <a:tint val="75000"/>
                  </a:prstClr>
                </a:solidFill>
              </a:rPr>
              <a:pPr/>
              <a:t>8-10-2015</a:t>
            </a:fld>
            <a:endParaRPr lang="nl-NL">
              <a:solidFill>
                <a:prstClr val="black">
                  <a:tint val="75000"/>
                </a:prstClr>
              </a:solidFill>
            </a:endParaRPr>
          </a:p>
        </p:txBody>
      </p:sp>
      <p:sp>
        <p:nvSpPr>
          <p:cNvPr id="4" name="Tijdelijke aanduiding voor voettekst 3"/>
          <p:cNvSpPr>
            <a:spLocks noGrp="1"/>
          </p:cNvSpPr>
          <p:nvPr>
            <p:ph type="ftr" sz="quarter" idx="11"/>
          </p:nvPr>
        </p:nvSpPr>
        <p:spPr/>
        <p:txBody>
          <a:bodyPr/>
          <a:lstStyle/>
          <a:p>
            <a:endParaRPr lang="nl-NL">
              <a:solidFill>
                <a:prstClr val="black">
                  <a:tint val="75000"/>
                </a:prstClr>
              </a:solidFill>
            </a:endParaRPr>
          </a:p>
        </p:txBody>
      </p:sp>
      <p:sp>
        <p:nvSpPr>
          <p:cNvPr id="5" name="Tijdelijke aanduiding voor dianummer 4"/>
          <p:cNvSpPr>
            <a:spLocks noGrp="1"/>
          </p:cNvSpPr>
          <p:nvPr>
            <p:ph type="sldNum" sz="quarter" idx="12"/>
          </p:nvPr>
        </p:nvSpPr>
        <p:spPr/>
        <p:txBody>
          <a:bodyPr/>
          <a:lstStyle/>
          <a:p>
            <a:fld id="{BC3F73C0-3FD6-42B3-8F1C-CC33474EA04F}" type="slidenum">
              <a:rPr lang="nl-NL" smtClean="0">
                <a:solidFill>
                  <a:prstClr val="black">
                    <a:tint val="75000"/>
                  </a:prstClr>
                </a:solidFill>
              </a:rPr>
              <a:pPr/>
              <a:t>‹nr.›</a:t>
            </a:fld>
            <a:endParaRPr lang="nl-NL">
              <a:solidFill>
                <a:prstClr val="black">
                  <a:tint val="75000"/>
                </a:prstClr>
              </a:solidFill>
            </a:endParaRPr>
          </a:p>
        </p:txBody>
      </p:sp>
    </p:spTree>
    <p:extLst>
      <p:ext uri="{BB962C8B-B14F-4D97-AF65-F5344CB8AC3E}">
        <p14:creationId xmlns:p14="http://schemas.microsoft.com/office/powerpoint/2010/main" val="234837127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816A6D12-82CB-4452-B12F-F35F2983EE8F}" type="datetimeFigureOut">
              <a:rPr lang="nl-NL" smtClean="0">
                <a:solidFill>
                  <a:prstClr val="black">
                    <a:tint val="75000"/>
                  </a:prstClr>
                </a:solidFill>
              </a:rPr>
              <a:pPr/>
              <a:t>8-10-2015</a:t>
            </a:fld>
            <a:endParaRPr lang="nl-NL">
              <a:solidFill>
                <a:prstClr val="black">
                  <a:tint val="75000"/>
                </a:prstClr>
              </a:solidFill>
            </a:endParaRPr>
          </a:p>
        </p:txBody>
      </p:sp>
      <p:sp>
        <p:nvSpPr>
          <p:cNvPr id="3" name="Tijdelijke aanduiding voor voettekst 2"/>
          <p:cNvSpPr>
            <a:spLocks noGrp="1"/>
          </p:cNvSpPr>
          <p:nvPr>
            <p:ph type="ftr" sz="quarter" idx="11"/>
          </p:nvPr>
        </p:nvSpPr>
        <p:spPr/>
        <p:txBody>
          <a:bodyPr/>
          <a:lstStyle/>
          <a:p>
            <a:endParaRPr lang="nl-NL">
              <a:solidFill>
                <a:prstClr val="black">
                  <a:tint val="75000"/>
                </a:prstClr>
              </a:solidFill>
            </a:endParaRPr>
          </a:p>
        </p:txBody>
      </p:sp>
      <p:sp>
        <p:nvSpPr>
          <p:cNvPr id="4" name="Tijdelijke aanduiding voor dianummer 3"/>
          <p:cNvSpPr>
            <a:spLocks noGrp="1"/>
          </p:cNvSpPr>
          <p:nvPr>
            <p:ph type="sldNum" sz="quarter" idx="12"/>
          </p:nvPr>
        </p:nvSpPr>
        <p:spPr/>
        <p:txBody>
          <a:bodyPr/>
          <a:lstStyle/>
          <a:p>
            <a:fld id="{BC3F73C0-3FD6-42B3-8F1C-CC33474EA04F}" type="slidenum">
              <a:rPr lang="nl-NL" smtClean="0">
                <a:solidFill>
                  <a:prstClr val="black">
                    <a:tint val="75000"/>
                  </a:prstClr>
                </a:solidFill>
              </a:rPr>
              <a:pPr/>
              <a:t>‹nr.›</a:t>
            </a:fld>
            <a:endParaRPr lang="nl-NL">
              <a:solidFill>
                <a:prstClr val="black">
                  <a:tint val="75000"/>
                </a:prstClr>
              </a:solidFill>
            </a:endParaRPr>
          </a:p>
        </p:txBody>
      </p:sp>
    </p:spTree>
    <p:extLst>
      <p:ext uri="{BB962C8B-B14F-4D97-AF65-F5344CB8AC3E}">
        <p14:creationId xmlns:p14="http://schemas.microsoft.com/office/powerpoint/2010/main" val="37352592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nl-NL" smtClean="0"/>
              <a:t>Klik om de stijl te bewerken</a:t>
            </a:r>
            <a:endParaRPr lang="nl-NL"/>
          </a:p>
        </p:txBody>
      </p:sp>
      <p:sp>
        <p:nvSpPr>
          <p:cNvPr id="3" name="Tijdelijke aanduiding voor tekst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Tijdelijke aanduiding voor datum 3"/>
          <p:cNvSpPr>
            <a:spLocks noGrp="1"/>
          </p:cNvSpPr>
          <p:nvPr>
            <p:ph type="dt" sz="half" idx="10"/>
          </p:nvPr>
        </p:nvSpPr>
        <p:spPr/>
        <p:txBody>
          <a:bodyPr/>
          <a:lstStyle/>
          <a:p>
            <a:fld id="{8C2510BF-8DD6-4A7A-B72F-50AEB298DB86}" type="datetimeFigureOut">
              <a:rPr lang="nl-NL" smtClean="0"/>
              <a:t>8-10-2015</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6743EF72-8ACC-4F2E-9711-42924B7D4A63}" type="slidenum">
              <a:rPr lang="nl-NL" smtClean="0"/>
              <a:t>‹nr.›</a:t>
            </a:fld>
            <a:endParaRPr lang="nl-NL"/>
          </a:p>
        </p:txBody>
      </p:sp>
    </p:spTree>
    <p:extLst>
      <p:ext uri="{BB962C8B-B14F-4D97-AF65-F5344CB8AC3E}">
        <p14:creationId xmlns:p14="http://schemas.microsoft.com/office/powerpoint/2010/main" val="139664774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629841" y="457200"/>
            <a:ext cx="2949178" cy="1600200"/>
          </a:xfrm>
        </p:spPr>
        <p:txBody>
          <a:bodyPr anchor="b"/>
          <a:lstStyle>
            <a:lvl1pPr>
              <a:defRPr sz="2400"/>
            </a:lvl1pPr>
          </a:lstStyle>
          <a:p>
            <a:r>
              <a:rPr lang="nl-NL" smtClean="0"/>
              <a:t>Klik om de stijl te bewerken</a:t>
            </a:r>
            <a:endParaRPr lang="nl-NL"/>
          </a:p>
        </p:txBody>
      </p:sp>
      <p:sp>
        <p:nvSpPr>
          <p:cNvPr id="3" name="Tijdelijke aanduiding voor inhoud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tekst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816A6D12-82CB-4452-B12F-F35F2983EE8F}" type="datetimeFigureOut">
              <a:rPr lang="nl-NL" smtClean="0">
                <a:solidFill>
                  <a:prstClr val="black">
                    <a:tint val="75000"/>
                  </a:prstClr>
                </a:solidFill>
              </a:rPr>
              <a:pPr/>
              <a:t>8-10-2015</a:t>
            </a:fld>
            <a:endParaRPr lang="nl-NL">
              <a:solidFill>
                <a:prstClr val="black">
                  <a:tint val="75000"/>
                </a:prstClr>
              </a:solidFill>
            </a:endParaRPr>
          </a:p>
        </p:txBody>
      </p:sp>
      <p:sp>
        <p:nvSpPr>
          <p:cNvPr id="6" name="Tijdelijke aanduiding voor voettekst 5"/>
          <p:cNvSpPr>
            <a:spLocks noGrp="1"/>
          </p:cNvSpPr>
          <p:nvPr>
            <p:ph type="ftr" sz="quarter" idx="11"/>
          </p:nvPr>
        </p:nvSpPr>
        <p:spPr/>
        <p:txBody>
          <a:bodyPr/>
          <a:lstStyle/>
          <a:p>
            <a:endParaRPr lang="nl-NL">
              <a:solidFill>
                <a:prstClr val="black">
                  <a:tint val="75000"/>
                </a:prstClr>
              </a:solidFill>
            </a:endParaRPr>
          </a:p>
        </p:txBody>
      </p:sp>
      <p:sp>
        <p:nvSpPr>
          <p:cNvPr id="7" name="Tijdelijke aanduiding voor dianummer 6"/>
          <p:cNvSpPr>
            <a:spLocks noGrp="1"/>
          </p:cNvSpPr>
          <p:nvPr>
            <p:ph type="sldNum" sz="quarter" idx="12"/>
          </p:nvPr>
        </p:nvSpPr>
        <p:spPr/>
        <p:txBody>
          <a:bodyPr/>
          <a:lstStyle/>
          <a:p>
            <a:fld id="{BC3F73C0-3FD6-42B3-8F1C-CC33474EA04F}" type="slidenum">
              <a:rPr lang="nl-NL" smtClean="0">
                <a:solidFill>
                  <a:prstClr val="black">
                    <a:tint val="75000"/>
                  </a:prstClr>
                </a:solidFill>
              </a:rPr>
              <a:pPr/>
              <a:t>‹nr.›</a:t>
            </a:fld>
            <a:endParaRPr lang="nl-NL">
              <a:solidFill>
                <a:prstClr val="black">
                  <a:tint val="75000"/>
                </a:prstClr>
              </a:solidFill>
            </a:endParaRPr>
          </a:p>
        </p:txBody>
      </p:sp>
    </p:spTree>
    <p:extLst>
      <p:ext uri="{BB962C8B-B14F-4D97-AF65-F5344CB8AC3E}">
        <p14:creationId xmlns:p14="http://schemas.microsoft.com/office/powerpoint/2010/main" val="227554545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629841" y="457200"/>
            <a:ext cx="2949178" cy="1600200"/>
          </a:xfrm>
        </p:spPr>
        <p:txBody>
          <a:bodyPr anchor="b"/>
          <a:lstStyle>
            <a:lvl1pPr>
              <a:defRPr sz="2400"/>
            </a:lvl1pPr>
          </a:lstStyle>
          <a:p>
            <a:r>
              <a:rPr lang="nl-NL" smtClean="0"/>
              <a:t>Klik om de stijl te bewerken</a:t>
            </a:r>
            <a:endParaRPr lang="nl-NL"/>
          </a:p>
        </p:txBody>
      </p:sp>
      <p:sp>
        <p:nvSpPr>
          <p:cNvPr id="3" name="Tijdelijke aanduiding voor afbeelding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nl-NL"/>
          </a:p>
        </p:txBody>
      </p:sp>
      <p:sp>
        <p:nvSpPr>
          <p:cNvPr id="4" name="Tijdelijke aanduiding voor tekst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816A6D12-82CB-4452-B12F-F35F2983EE8F}" type="datetimeFigureOut">
              <a:rPr lang="nl-NL" smtClean="0">
                <a:solidFill>
                  <a:prstClr val="black">
                    <a:tint val="75000"/>
                  </a:prstClr>
                </a:solidFill>
              </a:rPr>
              <a:pPr/>
              <a:t>8-10-2015</a:t>
            </a:fld>
            <a:endParaRPr lang="nl-NL">
              <a:solidFill>
                <a:prstClr val="black">
                  <a:tint val="75000"/>
                </a:prstClr>
              </a:solidFill>
            </a:endParaRPr>
          </a:p>
        </p:txBody>
      </p:sp>
      <p:sp>
        <p:nvSpPr>
          <p:cNvPr id="6" name="Tijdelijke aanduiding voor voettekst 5"/>
          <p:cNvSpPr>
            <a:spLocks noGrp="1"/>
          </p:cNvSpPr>
          <p:nvPr>
            <p:ph type="ftr" sz="quarter" idx="11"/>
          </p:nvPr>
        </p:nvSpPr>
        <p:spPr/>
        <p:txBody>
          <a:bodyPr/>
          <a:lstStyle/>
          <a:p>
            <a:endParaRPr lang="nl-NL">
              <a:solidFill>
                <a:prstClr val="black">
                  <a:tint val="75000"/>
                </a:prstClr>
              </a:solidFill>
            </a:endParaRPr>
          </a:p>
        </p:txBody>
      </p:sp>
      <p:sp>
        <p:nvSpPr>
          <p:cNvPr id="7" name="Tijdelijke aanduiding voor dianummer 6"/>
          <p:cNvSpPr>
            <a:spLocks noGrp="1"/>
          </p:cNvSpPr>
          <p:nvPr>
            <p:ph type="sldNum" sz="quarter" idx="12"/>
          </p:nvPr>
        </p:nvSpPr>
        <p:spPr/>
        <p:txBody>
          <a:bodyPr/>
          <a:lstStyle/>
          <a:p>
            <a:fld id="{BC3F73C0-3FD6-42B3-8F1C-CC33474EA04F}" type="slidenum">
              <a:rPr lang="nl-NL" smtClean="0">
                <a:solidFill>
                  <a:prstClr val="black">
                    <a:tint val="75000"/>
                  </a:prstClr>
                </a:solidFill>
              </a:rPr>
              <a:pPr/>
              <a:t>‹nr.›</a:t>
            </a:fld>
            <a:endParaRPr lang="nl-NL">
              <a:solidFill>
                <a:prstClr val="black">
                  <a:tint val="75000"/>
                </a:prstClr>
              </a:solidFill>
            </a:endParaRPr>
          </a:p>
        </p:txBody>
      </p:sp>
    </p:spTree>
    <p:extLst>
      <p:ext uri="{BB962C8B-B14F-4D97-AF65-F5344CB8AC3E}">
        <p14:creationId xmlns:p14="http://schemas.microsoft.com/office/powerpoint/2010/main" val="2367018821"/>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verticale tekst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816A6D12-82CB-4452-B12F-F35F2983EE8F}" type="datetimeFigureOut">
              <a:rPr lang="nl-NL" smtClean="0">
                <a:solidFill>
                  <a:prstClr val="black">
                    <a:tint val="75000"/>
                  </a:prstClr>
                </a:solidFill>
              </a:rPr>
              <a:pPr/>
              <a:t>8-10-2015</a:t>
            </a:fld>
            <a:endParaRPr lang="nl-NL">
              <a:solidFill>
                <a:prstClr val="black">
                  <a:tint val="75000"/>
                </a:prstClr>
              </a:solidFill>
            </a:endParaRPr>
          </a:p>
        </p:txBody>
      </p:sp>
      <p:sp>
        <p:nvSpPr>
          <p:cNvPr id="5" name="Tijdelijke aanduiding voor voettekst 4"/>
          <p:cNvSpPr>
            <a:spLocks noGrp="1"/>
          </p:cNvSpPr>
          <p:nvPr>
            <p:ph type="ftr" sz="quarter" idx="11"/>
          </p:nvPr>
        </p:nvSpPr>
        <p:spPr/>
        <p:txBody>
          <a:bodyPr/>
          <a:lstStyle/>
          <a:p>
            <a:endParaRPr lang="nl-NL">
              <a:solidFill>
                <a:prstClr val="black">
                  <a:tint val="75000"/>
                </a:prstClr>
              </a:solidFill>
            </a:endParaRPr>
          </a:p>
        </p:txBody>
      </p:sp>
      <p:sp>
        <p:nvSpPr>
          <p:cNvPr id="6" name="Tijdelijke aanduiding voor dianummer 5"/>
          <p:cNvSpPr>
            <a:spLocks noGrp="1"/>
          </p:cNvSpPr>
          <p:nvPr>
            <p:ph type="sldNum" sz="quarter" idx="12"/>
          </p:nvPr>
        </p:nvSpPr>
        <p:spPr/>
        <p:txBody>
          <a:bodyPr/>
          <a:lstStyle/>
          <a:p>
            <a:fld id="{BC3F73C0-3FD6-42B3-8F1C-CC33474EA04F}" type="slidenum">
              <a:rPr lang="nl-NL" smtClean="0">
                <a:solidFill>
                  <a:prstClr val="black">
                    <a:tint val="75000"/>
                  </a:prstClr>
                </a:solidFill>
              </a:rPr>
              <a:pPr/>
              <a:t>‹nr.›</a:t>
            </a:fld>
            <a:endParaRPr lang="nl-NL">
              <a:solidFill>
                <a:prstClr val="black">
                  <a:tint val="75000"/>
                </a:prstClr>
              </a:solidFill>
            </a:endParaRPr>
          </a:p>
        </p:txBody>
      </p:sp>
    </p:spTree>
    <p:extLst>
      <p:ext uri="{BB962C8B-B14F-4D97-AF65-F5344CB8AC3E}">
        <p14:creationId xmlns:p14="http://schemas.microsoft.com/office/powerpoint/2010/main" val="3122309380"/>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543675" y="365125"/>
            <a:ext cx="1971675" cy="5811838"/>
          </a:xfrm>
        </p:spPr>
        <p:txBody>
          <a:bodyPr vert="eaVert"/>
          <a:lstStyle/>
          <a:p>
            <a:r>
              <a:rPr lang="nl-NL" smtClean="0"/>
              <a:t>Klik om de stijl te bewerken</a:t>
            </a:r>
            <a:endParaRPr lang="nl-NL"/>
          </a:p>
        </p:txBody>
      </p:sp>
      <p:sp>
        <p:nvSpPr>
          <p:cNvPr id="3" name="Tijdelijke aanduiding voor verticale tekst 2"/>
          <p:cNvSpPr>
            <a:spLocks noGrp="1"/>
          </p:cNvSpPr>
          <p:nvPr>
            <p:ph type="body" orient="vert" idx="1"/>
          </p:nvPr>
        </p:nvSpPr>
        <p:spPr>
          <a:xfrm>
            <a:off x="628650" y="365125"/>
            <a:ext cx="5800725" cy="5811838"/>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816A6D12-82CB-4452-B12F-F35F2983EE8F}" type="datetimeFigureOut">
              <a:rPr lang="nl-NL" smtClean="0">
                <a:solidFill>
                  <a:prstClr val="black">
                    <a:tint val="75000"/>
                  </a:prstClr>
                </a:solidFill>
              </a:rPr>
              <a:pPr/>
              <a:t>8-10-2015</a:t>
            </a:fld>
            <a:endParaRPr lang="nl-NL">
              <a:solidFill>
                <a:prstClr val="black">
                  <a:tint val="75000"/>
                </a:prstClr>
              </a:solidFill>
            </a:endParaRPr>
          </a:p>
        </p:txBody>
      </p:sp>
      <p:sp>
        <p:nvSpPr>
          <p:cNvPr id="5" name="Tijdelijke aanduiding voor voettekst 4"/>
          <p:cNvSpPr>
            <a:spLocks noGrp="1"/>
          </p:cNvSpPr>
          <p:nvPr>
            <p:ph type="ftr" sz="quarter" idx="11"/>
          </p:nvPr>
        </p:nvSpPr>
        <p:spPr/>
        <p:txBody>
          <a:bodyPr/>
          <a:lstStyle/>
          <a:p>
            <a:endParaRPr lang="nl-NL">
              <a:solidFill>
                <a:prstClr val="black">
                  <a:tint val="75000"/>
                </a:prstClr>
              </a:solidFill>
            </a:endParaRPr>
          </a:p>
        </p:txBody>
      </p:sp>
      <p:sp>
        <p:nvSpPr>
          <p:cNvPr id="6" name="Tijdelijke aanduiding voor dianummer 5"/>
          <p:cNvSpPr>
            <a:spLocks noGrp="1"/>
          </p:cNvSpPr>
          <p:nvPr>
            <p:ph type="sldNum" sz="quarter" idx="12"/>
          </p:nvPr>
        </p:nvSpPr>
        <p:spPr/>
        <p:txBody>
          <a:bodyPr/>
          <a:lstStyle/>
          <a:p>
            <a:fld id="{BC3F73C0-3FD6-42B3-8F1C-CC33474EA04F}" type="slidenum">
              <a:rPr lang="nl-NL" smtClean="0">
                <a:solidFill>
                  <a:prstClr val="black">
                    <a:tint val="75000"/>
                  </a:prstClr>
                </a:solidFill>
              </a:rPr>
              <a:pPr/>
              <a:t>‹nr.›</a:t>
            </a:fld>
            <a:endParaRPr lang="nl-NL">
              <a:solidFill>
                <a:prstClr val="black">
                  <a:tint val="75000"/>
                </a:prstClr>
              </a:solidFill>
            </a:endParaRPr>
          </a:p>
        </p:txBody>
      </p:sp>
    </p:spTree>
    <p:extLst>
      <p:ext uri="{BB962C8B-B14F-4D97-AF65-F5344CB8AC3E}">
        <p14:creationId xmlns:p14="http://schemas.microsoft.com/office/powerpoint/2010/main" val="275618054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1143000" y="1122363"/>
            <a:ext cx="6858000" cy="2387600"/>
          </a:xfrm>
        </p:spPr>
        <p:txBody>
          <a:bodyPr anchor="b"/>
          <a:lstStyle>
            <a:lvl1pPr algn="ctr">
              <a:defRPr sz="4500"/>
            </a:lvl1pPr>
          </a:lstStyle>
          <a:p>
            <a:r>
              <a:rPr lang="nl-NL" smtClean="0"/>
              <a:t>Klik om de stijl te bewerken</a:t>
            </a:r>
            <a:endParaRPr lang="nl-NL"/>
          </a:p>
        </p:txBody>
      </p:sp>
      <p:sp>
        <p:nvSpPr>
          <p:cNvPr id="3" name="Ondertitel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nl-NL" smtClean="0"/>
              <a:t>Klik om de ondertitelstijl van het model te bewerken</a:t>
            </a:r>
            <a:endParaRPr lang="nl-NL"/>
          </a:p>
        </p:txBody>
      </p:sp>
      <p:sp>
        <p:nvSpPr>
          <p:cNvPr id="4" name="Tijdelijke aanduiding voor datum 3"/>
          <p:cNvSpPr>
            <a:spLocks noGrp="1"/>
          </p:cNvSpPr>
          <p:nvPr>
            <p:ph type="dt" sz="half" idx="10"/>
          </p:nvPr>
        </p:nvSpPr>
        <p:spPr/>
        <p:txBody>
          <a:bodyPr/>
          <a:lstStyle/>
          <a:p>
            <a:fld id="{E6EABE58-6566-4A27-B01E-9418D177A0FB}" type="datetimeFigureOut">
              <a:rPr lang="nl-NL" smtClean="0">
                <a:solidFill>
                  <a:prstClr val="black">
                    <a:tint val="75000"/>
                  </a:prstClr>
                </a:solidFill>
              </a:rPr>
              <a:pPr/>
              <a:t>8-10-2015</a:t>
            </a:fld>
            <a:endParaRPr lang="nl-NL">
              <a:solidFill>
                <a:prstClr val="black">
                  <a:tint val="75000"/>
                </a:prstClr>
              </a:solidFill>
            </a:endParaRPr>
          </a:p>
        </p:txBody>
      </p:sp>
      <p:sp>
        <p:nvSpPr>
          <p:cNvPr id="5" name="Tijdelijke aanduiding voor voettekst 4"/>
          <p:cNvSpPr>
            <a:spLocks noGrp="1"/>
          </p:cNvSpPr>
          <p:nvPr>
            <p:ph type="ftr" sz="quarter" idx="11"/>
          </p:nvPr>
        </p:nvSpPr>
        <p:spPr/>
        <p:txBody>
          <a:bodyPr/>
          <a:lstStyle/>
          <a:p>
            <a:endParaRPr lang="nl-NL">
              <a:solidFill>
                <a:prstClr val="black">
                  <a:tint val="75000"/>
                </a:prstClr>
              </a:solidFill>
            </a:endParaRPr>
          </a:p>
        </p:txBody>
      </p:sp>
      <p:sp>
        <p:nvSpPr>
          <p:cNvPr id="6" name="Tijdelijke aanduiding voor dianummer 5"/>
          <p:cNvSpPr>
            <a:spLocks noGrp="1"/>
          </p:cNvSpPr>
          <p:nvPr>
            <p:ph type="sldNum" sz="quarter" idx="12"/>
          </p:nvPr>
        </p:nvSpPr>
        <p:spPr/>
        <p:txBody>
          <a:bodyPr/>
          <a:lstStyle/>
          <a:p>
            <a:fld id="{8FEE396D-1461-4195-851B-1EE7F0999307}" type="slidenum">
              <a:rPr lang="nl-NL" smtClean="0">
                <a:solidFill>
                  <a:prstClr val="black">
                    <a:tint val="75000"/>
                  </a:prstClr>
                </a:solidFill>
              </a:rPr>
              <a:pPr/>
              <a:t>‹nr.›</a:t>
            </a:fld>
            <a:endParaRPr lang="nl-NL">
              <a:solidFill>
                <a:prstClr val="black">
                  <a:tint val="75000"/>
                </a:prstClr>
              </a:solidFill>
            </a:endParaRPr>
          </a:p>
        </p:txBody>
      </p:sp>
    </p:spTree>
    <p:extLst>
      <p:ext uri="{BB962C8B-B14F-4D97-AF65-F5344CB8AC3E}">
        <p14:creationId xmlns:p14="http://schemas.microsoft.com/office/powerpoint/2010/main" val="3431471067"/>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E6EABE58-6566-4A27-B01E-9418D177A0FB}" type="datetimeFigureOut">
              <a:rPr lang="nl-NL" smtClean="0">
                <a:solidFill>
                  <a:prstClr val="black">
                    <a:tint val="75000"/>
                  </a:prstClr>
                </a:solidFill>
              </a:rPr>
              <a:pPr/>
              <a:t>8-10-2015</a:t>
            </a:fld>
            <a:endParaRPr lang="nl-NL">
              <a:solidFill>
                <a:prstClr val="black">
                  <a:tint val="75000"/>
                </a:prstClr>
              </a:solidFill>
            </a:endParaRPr>
          </a:p>
        </p:txBody>
      </p:sp>
      <p:sp>
        <p:nvSpPr>
          <p:cNvPr id="5" name="Tijdelijke aanduiding voor voettekst 4"/>
          <p:cNvSpPr>
            <a:spLocks noGrp="1"/>
          </p:cNvSpPr>
          <p:nvPr>
            <p:ph type="ftr" sz="quarter" idx="11"/>
          </p:nvPr>
        </p:nvSpPr>
        <p:spPr/>
        <p:txBody>
          <a:bodyPr/>
          <a:lstStyle/>
          <a:p>
            <a:endParaRPr lang="nl-NL">
              <a:solidFill>
                <a:prstClr val="black">
                  <a:tint val="75000"/>
                </a:prstClr>
              </a:solidFill>
            </a:endParaRPr>
          </a:p>
        </p:txBody>
      </p:sp>
      <p:sp>
        <p:nvSpPr>
          <p:cNvPr id="6" name="Tijdelijke aanduiding voor dianummer 5"/>
          <p:cNvSpPr>
            <a:spLocks noGrp="1"/>
          </p:cNvSpPr>
          <p:nvPr>
            <p:ph type="sldNum" sz="quarter" idx="12"/>
          </p:nvPr>
        </p:nvSpPr>
        <p:spPr/>
        <p:txBody>
          <a:bodyPr/>
          <a:lstStyle/>
          <a:p>
            <a:fld id="{8FEE396D-1461-4195-851B-1EE7F0999307}" type="slidenum">
              <a:rPr lang="nl-NL" smtClean="0">
                <a:solidFill>
                  <a:prstClr val="black">
                    <a:tint val="75000"/>
                  </a:prstClr>
                </a:solidFill>
              </a:rPr>
              <a:pPr/>
              <a:t>‹nr.›</a:t>
            </a:fld>
            <a:endParaRPr lang="nl-NL">
              <a:solidFill>
                <a:prstClr val="black">
                  <a:tint val="75000"/>
                </a:prstClr>
              </a:solidFill>
            </a:endParaRPr>
          </a:p>
        </p:txBody>
      </p:sp>
    </p:spTree>
    <p:extLst>
      <p:ext uri="{BB962C8B-B14F-4D97-AF65-F5344CB8AC3E}">
        <p14:creationId xmlns:p14="http://schemas.microsoft.com/office/powerpoint/2010/main" val="755220605"/>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623888" y="1709739"/>
            <a:ext cx="7886700" cy="2852737"/>
          </a:xfrm>
        </p:spPr>
        <p:txBody>
          <a:bodyPr anchor="b"/>
          <a:lstStyle>
            <a:lvl1pPr>
              <a:defRPr sz="4500"/>
            </a:lvl1pPr>
          </a:lstStyle>
          <a:p>
            <a:r>
              <a:rPr lang="nl-NL" smtClean="0"/>
              <a:t>Klik om de stijl te bewerken</a:t>
            </a:r>
            <a:endParaRPr lang="nl-NL"/>
          </a:p>
        </p:txBody>
      </p:sp>
      <p:sp>
        <p:nvSpPr>
          <p:cNvPr id="3" name="Tijdelijke aanduiding voor tekst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nl-NL" smtClean="0"/>
              <a:t>Klik om de modelstijlen te bewerken</a:t>
            </a:r>
          </a:p>
        </p:txBody>
      </p:sp>
      <p:sp>
        <p:nvSpPr>
          <p:cNvPr id="4" name="Tijdelijke aanduiding voor datum 3"/>
          <p:cNvSpPr>
            <a:spLocks noGrp="1"/>
          </p:cNvSpPr>
          <p:nvPr>
            <p:ph type="dt" sz="half" idx="10"/>
          </p:nvPr>
        </p:nvSpPr>
        <p:spPr/>
        <p:txBody>
          <a:bodyPr/>
          <a:lstStyle/>
          <a:p>
            <a:fld id="{E6EABE58-6566-4A27-B01E-9418D177A0FB}" type="datetimeFigureOut">
              <a:rPr lang="nl-NL" smtClean="0">
                <a:solidFill>
                  <a:prstClr val="black">
                    <a:tint val="75000"/>
                  </a:prstClr>
                </a:solidFill>
              </a:rPr>
              <a:pPr/>
              <a:t>8-10-2015</a:t>
            </a:fld>
            <a:endParaRPr lang="nl-NL">
              <a:solidFill>
                <a:prstClr val="black">
                  <a:tint val="75000"/>
                </a:prstClr>
              </a:solidFill>
            </a:endParaRPr>
          </a:p>
        </p:txBody>
      </p:sp>
      <p:sp>
        <p:nvSpPr>
          <p:cNvPr id="5" name="Tijdelijke aanduiding voor voettekst 4"/>
          <p:cNvSpPr>
            <a:spLocks noGrp="1"/>
          </p:cNvSpPr>
          <p:nvPr>
            <p:ph type="ftr" sz="quarter" idx="11"/>
          </p:nvPr>
        </p:nvSpPr>
        <p:spPr/>
        <p:txBody>
          <a:bodyPr/>
          <a:lstStyle/>
          <a:p>
            <a:endParaRPr lang="nl-NL">
              <a:solidFill>
                <a:prstClr val="black">
                  <a:tint val="75000"/>
                </a:prstClr>
              </a:solidFill>
            </a:endParaRPr>
          </a:p>
        </p:txBody>
      </p:sp>
      <p:sp>
        <p:nvSpPr>
          <p:cNvPr id="6" name="Tijdelijke aanduiding voor dianummer 5"/>
          <p:cNvSpPr>
            <a:spLocks noGrp="1"/>
          </p:cNvSpPr>
          <p:nvPr>
            <p:ph type="sldNum" sz="quarter" idx="12"/>
          </p:nvPr>
        </p:nvSpPr>
        <p:spPr/>
        <p:txBody>
          <a:bodyPr/>
          <a:lstStyle/>
          <a:p>
            <a:fld id="{8FEE396D-1461-4195-851B-1EE7F0999307}" type="slidenum">
              <a:rPr lang="nl-NL" smtClean="0">
                <a:solidFill>
                  <a:prstClr val="black">
                    <a:tint val="75000"/>
                  </a:prstClr>
                </a:solidFill>
              </a:rPr>
              <a:pPr/>
              <a:t>‹nr.›</a:t>
            </a:fld>
            <a:endParaRPr lang="nl-NL">
              <a:solidFill>
                <a:prstClr val="black">
                  <a:tint val="75000"/>
                </a:prstClr>
              </a:solidFill>
            </a:endParaRPr>
          </a:p>
        </p:txBody>
      </p:sp>
    </p:spTree>
    <p:extLst>
      <p:ext uri="{BB962C8B-B14F-4D97-AF65-F5344CB8AC3E}">
        <p14:creationId xmlns:p14="http://schemas.microsoft.com/office/powerpoint/2010/main" val="3185905489"/>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sz="half" idx="1"/>
          </p:nvPr>
        </p:nvSpPr>
        <p:spPr>
          <a:xfrm>
            <a:off x="628650" y="1825625"/>
            <a:ext cx="3886200" cy="4351338"/>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inhoud 3"/>
          <p:cNvSpPr>
            <a:spLocks noGrp="1"/>
          </p:cNvSpPr>
          <p:nvPr>
            <p:ph sz="half" idx="2"/>
          </p:nvPr>
        </p:nvSpPr>
        <p:spPr>
          <a:xfrm>
            <a:off x="4629150" y="1825625"/>
            <a:ext cx="3886200" cy="4351338"/>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datum 4"/>
          <p:cNvSpPr>
            <a:spLocks noGrp="1"/>
          </p:cNvSpPr>
          <p:nvPr>
            <p:ph type="dt" sz="half" idx="10"/>
          </p:nvPr>
        </p:nvSpPr>
        <p:spPr/>
        <p:txBody>
          <a:bodyPr/>
          <a:lstStyle/>
          <a:p>
            <a:fld id="{E6EABE58-6566-4A27-B01E-9418D177A0FB}" type="datetimeFigureOut">
              <a:rPr lang="nl-NL" smtClean="0">
                <a:solidFill>
                  <a:prstClr val="black">
                    <a:tint val="75000"/>
                  </a:prstClr>
                </a:solidFill>
              </a:rPr>
              <a:pPr/>
              <a:t>8-10-2015</a:t>
            </a:fld>
            <a:endParaRPr lang="nl-NL">
              <a:solidFill>
                <a:prstClr val="black">
                  <a:tint val="75000"/>
                </a:prstClr>
              </a:solidFill>
            </a:endParaRPr>
          </a:p>
        </p:txBody>
      </p:sp>
      <p:sp>
        <p:nvSpPr>
          <p:cNvPr id="6" name="Tijdelijke aanduiding voor voettekst 5"/>
          <p:cNvSpPr>
            <a:spLocks noGrp="1"/>
          </p:cNvSpPr>
          <p:nvPr>
            <p:ph type="ftr" sz="quarter" idx="11"/>
          </p:nvPr>
        </p:nvSpPr>
        <p:spPr/>
        <p:txBody>
          <a:bodyPr/>
          <a:lstStyle/>
          <a:p>
            <a:endParaRPr lang="nl-NL">
              <a:solidFill>
                <a:prstClr val="black">
                  <a:tint val="75000"/>
                </a:prstClr>
              </a:solidFill>
            </a:endParaRPr>
          </a:p>
        </p:txBody>
      </p:sp>
      <p:sp>
        <p:nvSpPr>
          <p:cNvPr id="7" name="Tijdelijke aanduiding voor dianummer 6"/>
          <p:cNvSpPr>
            <a:spLocks noGrp="1"/>
          </p:cNvSpPr>
          <p:nvPr>
            <p:ph type="sldNum" sz="quarter" idx="12"/>
          </p:nvPr>
        </p:nvSpPr>
        <p:spPr/>
        <p:txBody>
          <a:bodyPr/>
          <a:lstStyle/>
          <a:p>
            <a:fld id="{8FEE396D-1461-4195-851B-1EE7F0999307}" type="slidenum">
              <a:rPr lang="nl-NL" smtClean="0">
                <a:solidFill>
                  <a:prstClr val="black">
                    <a:tint val="75000"/>
                  </a:prstClr>
                </a:solidFill>
              </a:rPr>
              <a:pPr/>
              <a:t>‹nr.›</a:t>
            </a:fld>
            <a:endParaRPr lang="nl-NL">
              <a:solidFill>
                <a:prstClr val="black">
                  <a:tint val="75000"/>
                </a:prstClr>
              </a:solidFill>
            </a:endParaRPr>
          </a:p>
        </p:txBody>
      </p:sp>
    </p:spTree>
    <p:extLst>
      <p:ext uri="{BB962C8B-B14F-4D97-AF65-F5344CB8AC3E}">
        <p14:creationId xmlns:p14="http://schemas.microsoft.com/office/powerpoint/2010/main" val="3089939826"/>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629841" y="365126"/>
            <a:ext cx="7886700" cy="1325563"/>
          </a:xfrm>
        </p:spPr>
        <p:txBody>
          <a:bodyPr/>
          <a:lstStyle/>
          <a:p>
            <a:r>
              <a:rPr lang="nl-NL" smtClean="0"/>
              <a:t>Klik om de stijl te bewerken</a:t>
            </a:r>
            <a:endParaRPr lang="nl-NL"/>
          </a:p>
        </p:txBody>
      </p:sp>
      <p:sp>
        <p:nvSpPr>
          <p:cNvPr id="3" name="Tijdelijke aanduiding voor tekst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nl-NL" smtClean="0"/>
              <a:t>Klik om de modelstijlen te bewerken</a:t>
            </a:r>
          </a:p>
        </p:txBody>
      </p:sp>
      <p:sp>
        <p:nvSpPr>
          <p:cNvPr id="4" name="Tijdelijke aanduiding voor inhoud 3"/>
          <p:cNvSpPr>
            <a:spLocks noGrp="1"/>
          </p:cNvSpPr>
          <p:nvPr>
            <p:ph sz="half" idx="2"/>
          </p:nvPr>
        </p:nvSpPr>
        <p:spPr>
          <a:xfrm>
            <a:off x="629842" y="2505075"/>
            <a:ext cx="3868340" cy="3684588"/>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tekst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nl-NL" smtClean="0"/>
              <a:t>Klik om de modelstijlen te bewerken</a:t>
            </a:r>
          </a:p>
        </p:txBody>
      </p:sp>
      <p:sp>
        <p:nvSpPr>
          <p:cNvPr id="6" name="Tijdelijke aanduiding voor inhoud 5"/>
          <p:cNvSpPr>
            <a:spLocks noGrp="1"/>
          </p:cNvSpPr>
          <p:nvPr>
            <p:ph sz="quarter" idx="4"/>
          </p:nvPr>
        </p:nvSpPr>
        <p:spPr>
          <a:xfrm>
            <a:off x="4629150" y="2505075"/>
            <a:ext cx="3887391" cy="3684588"/>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7" name="Tijdelijke aanduiding voor datum 6"/>
          <p:cNvSpPr>
            <a:spLocks noGrp="1"/>
          </p:cNvSpPr>
          <p:nvPr>
            <p:ph type="dt" sz="half" idx="10"/>
          </p:nvPr>
        </p:nvSpPr>
        <p:spPr/>
        <p:txBody>
          <a:bodyPr/>
          <a:lstStyle/>
          <a:p>
            <a:fld id="{E6EABE58-6566-4A27-B01E-9418D177A0FB}" type="datetimeFigureOut">
              <a:rPr lang="nl-NL" smtClean="0">
                <a:solidFill>
                  <a:prstClr val="black">
                    <a:tint val="75000"/>
                  </a:prstClr>
                </a:solidFill>
              </a:rPr>
              <a:pPr/>
              <a:t>8-10-2015</a:t>
            </a:fld>
            <a:endParaRPr lang="nl-NL">
              <a:solidFill>
                <a:prstClr val="black">
                  <a:tint val="75000"/>
                </a:prstClr>
              </a:solidFill>
            </a:endParaRPr>
          </a:p>
        </p:txBody>
      </p:sp>
      <p:sp>
        <p:nvSpPr>
          <p:cNvPr id="8" name="Tijdelijke aanduiding voor voettekst 7"/>
          <p:cNvSpPr>
            <a:spLocks noGrp="1"/>
          </p:cNvSpPr>
          <p:nvPr>
            <p:ph type="ftr" sz="quarter" idx="11"/>
          </p:nvPr>
        </p:nvSpPr>
        <p:spPr/>
        <p:txBody>
          <a:bodyPr/>
          <a:lstStyle/>
          <a:p>
            <a:endParaRPr lang="nl-NL">
              <a:solidFill>
                <a:prstClr val="black">
                  <a:tint val="75000"/>
                </a:prstClr>
              </a:solidFill>
            </a:endParaRPr>
          </a:p>
        </p:txBody>
      </p:sp>
      <p:sp>
        <p:nvSpPr>
          <p:cNvPr id="9" name="Tijdelijke aanduiding voor dianummer 8"/>
          <p:cNvSpPr>
            <a:spLocks noGrp="1"/>
          </p:cNvSpPr>
          <p:nvPr>
            <p:ph type="sldNum" sz="quarter" idx="12"/>
          </p:nvPr>
        </p:nvSpPr>
        <p:spPr/>
        <p:txBody>
          <a:bodyPr/>
          <a:lstStyle/>
          <a:p>
            <a:fld id="{8FEE396D-1461-4195-851B-1EE7F0999307}" type="slidenum">
              <a:rPr lang="nl-NL" smtClean="0">
                <a:solidFill>
                  <a:prstClr val="black">
                    <a:tint val="75000"/>
                  </a:prstClr>
                </a:solidFill>
              </a:rPr>
              <a:pPr/>
              <a:t>‹nr.›</a:t>
            </a:fld>
            <a:endParaRPr lang="nl-NL">
              <a:solidFill>
                <a:prstClr val="black">
                  <a:tint val="75000"/>
                </a:prstClr>
              </a:solidFill>
            </a:endParaRPr>
          </a:p>
        </p:txBody>
      </p:sp>
    </p:spTree>
    <p:extLst>
      <p:ext uri="{BB962C8B-B14F-4D97-AF65-F5344CB8AC3E}">
        <p14:creationId xmlns:p14="http://schemas.microsoft.com/office/powerpoint/2010/main" val="2983926040"/>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datum 2"/>
          <p:cNvSpPr>
            <a:spLocks noGrp="1"/>
          </p:cNvSpPr>
          <p:nvPr>
            <p:ph type="dt" sz="half" idx="10"/>
          </p:nvPr>
        </p:nvSpPr>
        <p:spPr/>
        <p:txBody>
          <a:bodyPr/>
          <a:lstStyle/>
          <a:p>
            <a:fld id="{E6EABE58-6566-4A27-B01E-9418D177A0FB}" type="datetimeFigureOut">
              <a:rPr lang="nl-NL" smtClean="0">
                <a:solidFill>
                  <a:prstClr val="black">
                    <a:tint val="75000"/>
                  </a:prstClr>
                </a:solidFill>
              </a:rPr>
              <a:pPr/>
              <a:t>8-10-2015</a:t>
            </a:fld>
            <a:endParaRPr lang="nl-NL">
              <a:solidFill>
                <a:prstClr val="black">
                  <a:tint val="75000"/>
                </a:prstClr>
              </a:solidFill>
            </a:endParaRPr>
          </a:p>
        </p:txBody>
      </p:sp>
      <p:sp>
        <p:nvSpPr>
          <p:cNvPr id="4" name="Tijdelijke aanduiding voor voettekst 3"/>
          <p:cNvSpPr>
            <a:spLocks noGrp="1"/>
          </p:cNvSpPr>
          <p:nvPr>
            <p:ph type="ftr" sz="quarter" idx="11"/>
          </p:nvPr>
        </p:nvSpPr>
        <p:spPr/>
        <p:txBody>
          <a:bodyPr/>
          <a:lstStyle/>
          <a:p>
            <a:endParaRPr lang="nl-NL">
              <a:solidFill>
                <a:prstClr val="black">
                  <a:tint val="75000"/>
                </a:prstClr>
              </a:solidFill>
            </a:endParaRPr>
          </a:p>
        </p:txBody>
      </p:sp>
      <p:sp>
        <p:nvSpPr>
          <p:cNvPr id="5" name="Tijdelijke aanduiding voor dianummer 4"/>
          <p:cNvSpPr>
            <a:spLocks noGrp="1"/>
          </p:cNvSpPr>
          <p:nvPr>
            <p:ph type="sldNum" sz="quarter" idx="12"/>
          </p:nvPr>
        </p:nvSpPr>
        <p:spPr/>
        <p:txBody>
          <a:bodyPr/>
          <a:lstStyle/>
          <a:p>
            <a:fld id="{8FEE396D-1461-4195-851B-1EE7F0999307}" type="slidenum">
              <a:rPr lang="nl-NL" smtClean="0">
                <a:solidFill>
                  <a:prstClr val="black">
                    <a:tint val="75000"/>
                  </a:prstClr>
                </a:solidFill>
              </a:rPr>
              <a:pPr/>
              <a:t>‹nr.›</a:t>
            </a:fld>
            <a:endParaRPr lang="nl-NL">
              <a:solidFill>
                <a:prstClr val="black">
                  <a:tint val="75000"/>
                </a:prstClr>
              </a:solidFill>
            </a:endParaRPr>
          </a:p>
        </p:txBody>
      </p:sp>
    </p:spTree>
    <p:extLst>
      <p:ext uri="{BB962C8B-B14F-4D97-AF65-F5344CB8AC3E}">
        <p14:creationId xmlns:p14="http://schemas.microsoft.com/office/powerpoint/2010/main" val="48069614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inhoud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datum 4"/>
          <p:cNvSpPr>
            <a:spLocks noGrp="1"/>
          </p:cNvSpPr>
          <p:nvPr>
            <p:ph type="dt" sz="half" idx="10"/>
          </p:nvPr>
        </p:nvSpPr>
        <p:spPr/>
        <p:txBody>
          <a:bodyPr/>
          <a:lstStyle/>
          <a:p>
            <a:fld id="{8C2510BF-8DD6-4A7A-B72F-50AEB298DB86}" type="datetimeFigureOut">
              <a:rPr lang="nl-NL" smtClean="0"/>
              <a:t>8-10-2015</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6743EF72-8ACC-4F2E-9711-42924B7D4A63}" type="slidenum">
              <a:rPr lang="nl-NL" smtClean="0"/>
              <a:t>‹nr.›</a:t>
            </a:fld>
            <a:endParaRPr lang="nl-NL"/>
          </a:p>
        </p:txBody>
      </p:sp>
    </p:spTree>
    <p:extLst>
      <p:ext uri="{BB962C8B-B14F-4D97-AF65-F5344CB8AC3E}">
        <p14:creationId xmlns:p14="http://schemas.microsoft.com/office/powerpoint/2010/main" val="2475627876"/>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E6EABE58-6566-4A27-B01E-9418D177A0FB}" type="datetimeFigureOut">
              <a:rPr lang="nl-NL" smtClean="0">
                <a:solidFill>
                  <a:prstClr val="black">
                    <a:tint val="75000"/>
                  </a:prstClr>
                </a:solidFill>
              </a:rPr>
              <a:pPr/>
              <a:t>8-10-2015</a:t>
            </a:fld>
            <a:endParaRPr lang="nl-NL">
              <a:solidFill>
                <a:prstClr val="black">
                  <a:tint val="75000"/>
                </a:prstClr>
              </a:solidFill>
            </a:endParaRPr>
          </a:p>
        </p:txBody>
      </p:sp>
      <p:sp>
        <p:nvSpPr>
          <p:cNvPr id="3" name="Tijdelijke aanduiding voor voettekst 2"/>
          <p:cNvSpPr>
            <a:spLocks noGrp="1"/>
          </p:cNvSpPr>
          <p:nvPr>
            <p:ph type="ftr" sz="quarter" idx="11"/>
          </p:nvPr>
        </p:nvSpPr>
        <p:spPr/>
        <p:txBody>
          <a:bodyPr/>
          <a:lstStyle/>
          <a:p>
            <a:endParaRPr lang="nl-NL">
              <a:solidFill>
                <a:prstClr val="black">
                  <a:tint val="75000"/>
                </a:prstClr>
              </a:solidFill>
            </a:endParaRPr>
          </a:p>
        </p:txBody>
      </p:sp>
      <p:sp>
        <p:nvSpPr>
          <p:cNvPr id="4" name="Tijdelijke aanduiding voor dianummer 3"/>
          <p:cNvSpPr>
            <a:spLocks noGrp="1"/>
          </p:cNvSpPr>
          <p:nvPr>
            <p:ph type="sldNum" sz="quarter" idx="12"/>
          </p:nvPr>
        </p:nvSpPr>
        <p:spPr/>
        <p:txBody>
          <a:bodyPr/>
          <a:lstStyle/>
          <a:p>
            <a:fld id="{8FEE396D-1461-4195-851B-1EE7F0999307}" type="slidenum">
              <a:rPr lang="nl-NL" smtClean="0">
                <a:solidFill>
                  <a:prstClr val="black">
                    <a:tint val="75000"/>
                  </a:prstClr>
                </a:solidFill>
              </a:rPr>
              <a:pPr/>
              <a:t>‹nr.›</a:t>
            </a:fld>
            <a:endParaRPr lang="nl-NL">
              <a:solidFill>
                <a:prstClr val="black">
                  <a:tint val="75000"/>
                </a:prstClr>
              </a:solidFill>
            </a:endParaRPr>
          </a:p>
        </p:txBody>
      </p:sp>
    </p:spTree>
    <p:extLst>
      <p:ext uri="{BB962C8B-B14F-4D97-AF65-F5344CB8AC3E}">
        <p14:creationId xmlns:p14="http://schemas.microsoft.com/office/powerpoint/2010/main" val="2024152445"/>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629841" y="457200"/>
            <a:ext cx="2949178" cy="1600200"/>
          </a:xfrm>
        </p:spPr>
        <p:txBody>
          <a:bodyPr anchor="b"/>
          <a:lstStyle>
            <a:lvl1pPr>
              <a:defRPr sz="2400"/>
            </a:lvl1pPr>
          </a:lstStyle>
          <a:p>
            <a:r>
              <a:rPr lang="nl-NL" smtClean="0"/>
              <a:t>Klik om de stijl te bewerken</a:t>
            </a:r>
            <a:endParaRPr lang="nl-NL"/>
          </a:p>
        </p:txBody>
      </p:sp>
      <p:sp>
        <p:nvSpPr>
          <p:cNvPr id="3" name="Tijdelijke aanduiding voor inhoud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tekst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E6EABE58-6566-4A27-B01E-9418D177A0FB}" type="datetimeFigureOut">
              <a:rPr lang="nl-NL" smtClean="0">
                <a:solidFill>
                  <a:prstClr val="black">
                    <a:tint val="75000"/>
                  </a:prstClr>
                </a:solidFill>
              </a:rPr>
              <a:pPr/>
              <a:t>8-10-2015</a:t>
            </a:fld>
            <a:endParaRPr lang="nl-NL">
              <a:solidFill>
                <a:prstClr val="black">
                  <a:tint val="75000"/>
                </a:prstClr>
              </a:solidFill>
            </a:endParaRPr>
          </a:p>
        </p:txBody>
      </p:sp>
      <p:sp>
        <p:nvSpPr>
          <p:cNvPr id="6" name="Tijdelijke aanduiding voor voettekst 5"/>
          <p:cNvSpPr>
            <a:spLocks noGrp="1"/>
          </p:cNvSpPr>
          <p:nvPr>
            <p:ph type="ftr" sz="quarter" idx="11"/>
          </p:nvPr>
        </p:nvSpPr>
        <p:spPr/>
        <p:txBody>
          <a:bodyPr/>
          <a:lstStyle/>
          <a:p>
            <a:endParaRPr lang="nl-NL">
              <a:solidFill>
                <a:prstClr val="black">
                  <a:tint val="75000"/>
                </a:prstClr>
              </a:solidFill>
            </a:endParaRPr>
          </a:p>
        </p:txBody>
      </p:sp>
      <p:sp>
        <p:nvSpPr>
          <p:cNvPr id="7" name="Tijdelijke aanduiding voor dianummer 6"/>
          <p:cNvSpPr>
            <a:spLocks noGrp="1"/>
          </p:cNvSpPr>
          <p:nvPr>
            <p:ph type="sldNum" sz="quarter" idx="12"/>
          </p:nvPr>
        </p:nvSpPr>
        <p:spPr/>
        <p:txBody>
          <a:bodyPr/>
          <a:lstStyle/>
          <a:p>
            <a:fld id="{8FEE396D-1461-4195-851B-1EE7F0999307}" type="slidenum">
              <a:rPr lang="nl-NL" smtClean="0">
                <a:solidFill>
                  <a:prstClr val="black">
                    <a:tint val="75000"/>
                  </a:prstClr>
                </a:solidFill>
              </a:rPr>
              <a:pPr/>
              <a:t>‹nr.›</a:t>
            </a:fld>
            <a:endParaRPr lang="nl-NL">
              <a:solidFill>
                <a:prstClr val="black">
                  <a:tint val="75000"/>
                </a:prstClr>
              </a:solidFill>
            </a:endParaRPr>
          </a:p>
        </p:txBody>
      </p:sp>
    </p:spTree>
    <p:extLst>
      <p:ext uri="{BB962C8B-B14F-4D97-AF65-F5344CB8AC3E}">
        <p14:creationId xmlns:p14="http://schemas.microsoft.com/office/powerpoint/2010/main" val="1551307230"/>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629841" y="457200"/>
            <a:ext cx="2949178" cy="1600200"/>
          </a:xfrm>
        </p:spPr>
        <p:txBody>
          <a:bodyPr anchor="b"/>
          <a:lstStyle>
            <a:lvl1pPr>
              <a:defRPr sz="2400"/>
            </a:lvl1pPr>
          </a:lstStyle>
          <a:p>
            <a:r>
              <a:rPr lang="nl-NL" smtClean="0"/>
              <a:t>Klik om de stijl te bewerken</a:t>
            </a:r>
            <a:endParaRPr lang="nl-NL"/>
          </a:p>
        </p:txBody>
      </p:sp>
      <p:sp>
        <p:nvSpPr>
          <p:cNvPr id="3" name="Tijdelijke aanduiding voor afbeelding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nl-NL"/>
          </a:p>
        </p:txBody>
      </p:sp>
      <p:sp>
        <p:nvSpPr>
          <p:cNvPr id="4" name="Tijdelijke aanduiding voor tekst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E6EABE58-6566-4A27-B01E-9418D177A0FB}" type="datetimeFigureOut">
              <a:rPr lang="nl-NL" smtClean="0">
                <a:solidFill>
                  <a:prstClr val="black">
                    <a:tint val="75000"/>
                  </a:prstClr>
                </a:solidFill>
              </a:rPr>
              <a:pPr/>
              <a:t>8-10-2015</a:t>
            </a:fld>
            <a:endParaRPr lang="nl-NL">
              <a:solidFill>
                <a:prstClr val="black">
                  <a:tint val="75000"/>
                </a:prstClr>
              </a:solidFill>
            </a:endParaRPr>
          </a:p>
        </p:txBody>
      </p:sp>
      <p:sp>
        <p:nvSpPr>
          <p:cNvPr id="6" name="Tijdelijke aanduiding voor voettekst 5"/>
          <p:cNvSpPr>
            <a:spLocks noGrp="1"/>
          </p:cNvSpPr>
          <p:nvPr>
            <p:ph type="ftr" sz="quarter" idx="11"/>
          </p:nvPr>
        </p:nvSpPr>
        <p:spPr/>
        <p:txBody>
          <a:bodyPr/>
          <a:lstStyle/>
          <a:p>
            <a:endParaRPr lang="nl-NL">
              <a:solidFill>
                <a:prstClr val="black">
                  <a:tint val="75000"/>
                </a:prstClr>
              </a:solidFill>
            </a:endParaRPr>
          </a:p>
        </p:txBody>
      </p:sp>
      <p:sp>
        <p:nvSpPr>
          <p:cNvPr id="7" name="Tijdelijke aanduiding voor dianummer 6"/>
          <p:cNvSpPr>
            <a:spLocks noGrp="1"/>
          </p:cNvSpPr>
          <p:nvPr>
            <p:ph type="sldNum" sz="quarter" idx="12"/>
          </p:nvPr>
        </p:nvSpPr>
        <p:spPr/>
        <p:txBody>
          <a:bodyPr/>
          <a:lstStyle/>
          <a:p>
            <a:fld id="{8FEE396D-1461-4195-851B-1EE7F0999307}" type="slidenum">
              <a:rPr lang="nl-NL" smtClean="0">
                <a:solidFill>
                  <a:prstClr val="black">
                    <a:tint val="75000"/>
                  </a:prstClr>
                </a:solidFill>
              </a:rPr>
              <a:pPr/>
              <a:t>‹nr.›</a:t>
            </a:fld>
            <a:endParaRPr lang="nl-NL">
              <a:solidFill>
                <a:prstClr val="black">
                  <a:tint val="75000"/>
                </a:prstClr>
              </a:solidFill>
            </a:endParaRPr>
          </a:p>
        </p:txBody>
      </p:sp>
    </p:spTree>
    <p:extLst>
      <p:ext uri="{BB962C8B-B14F-4D97-AF65-F5344CB8AC3E}">
        <p14:creationId xmlns:p14="http://schemas.microsoft.com/office/powerpoint/2010/main" val="3926693483"/>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verticale tekst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E6EABE58-6566-4A27-B01E-9418D177A0FB}" type="datetimeFigureOut">
              <a:rPr lang="nl-NL" smtClean="0">
                <a:solidFill>
                  <a:prstClr val="black">
                    <a:tint val="75000"/>
                  </a:prstClr>
                </a:solidFill>
              </a:rPr>
              <a:pPr/>
              <a:t>8-10-2015</a:t>
            </a:fld>
            <a:endParaRPr lang="nl-NL">
              <a:solidFill>
                <a:prstClr val="black">
                  <a:tint val="75000"/>
                </a:prstClr>
              </a:solidFill>
            </a:endParaRPr>
          </a:p>
        </p:txBody>
      </p:sp>
      <p:sp>
        <p:nvSpPr>
          <p:cNvPr id="5" name="Tijdelijke aanduiding voor voettekst 4"/>
          <p:cNvSpPr>
            <a:spLocks noGrp="1"/>
          </p:cNvSpPr>
          <p:nvPr>
            <p:ph type="ftr" sz="quarter" idx="11"/>
          </p:nvPr>
        </p:nvSpPr>
        <p:spPr/>
        <p:txBody>
          <a:bodyPr/>
          <a:lstStyle/>
          <a:p>
            <a:endParaRPr lang="nl-NL">
              <a:solidFill>
                <a:prstClr val="black">
                  <a:tint val="75000"/>
                </a:prstClr>
              </a:solidFill>
            </a:endParaRPr>
          </a:p>
        </p:txBody>
      </p:sp>
      <p:sp>
        <p:nvSpPr>
          <p:cNvPr id="6" name="Tijdelijke aanduiding voor dianummer 5"/>
          <p:cNvSpPr>
            <a:spLocks noGrp="1"/>
          </p:cNvSpPr>
          <p:nvPr>
            <p:ph type="sldNum" sz="quarter" idx="12"/>
          </p:nvPr>
        </p:nvSpPr>
        <p:spPr/>
        <p:txBody>
          <a:bodyPr/>
          <a:lstStyle/>
          <a:p>
            <a:fld id="{8FEE396D-1461-4195-851B-1EE7F0999307}" type="slidenum">
              <a:rPr lang="nl-NL" smtClean="0">
                <a:solidFill>
                  <a:prstClr val="black">
                    <a:tint val="75000"/>
                  </a:prstClr>
                </a:solidFill>
              </a:rPr>
              <a:pPr/>
              <a:t>‹nr.›</a:t>
            </a:fld>
            <a:endParaRPr lang="nl-NL">
              <a:solidFill>
                <a:prstClr val="black">
                  <a:tint val="75000"/>
                </a:prstClr>
              </a:solidFill>
            </a:endParaRPr>
          </a:p>
        </p:txBody>
      </p:sp>
    </p:spTree>
    <p:extLst>
      <p:ext uri="{BB962C8B-B14F-4D97-AF65-F5344CB8AC3E}">
        <p14:creationId xmlns:p14="http://schemas.microsoft.com/office/powerpoint/2010/main" val="3260384625"/>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543675" y="365125"/>
            <a:ext cx="1971675" cy="5811838"/>
          </a:xfrm>
        </p:spPr>
        <p:txBody>
          <a:bodyPr vert="eaVert"/>
          <a:lstStyle/>
          <a:p>
            <a:r>
              <a:rPr lang="nl-NL" smtClean="0"/>
              <a:t>Klik om de stijl te bewerken</a:t>
            </a:r>
            <a:endParaRPr lang="nl-NL"/>
          </a:p>
        </p:txBody>
      </p:sp>
      <p:sp>
        <p:nvSpPr>
          <p:cNvPr id="3" name="Tijdelijke aanduiding voor verticale tekst 2"/>
          <p:cNvSpPr>
            <a:spLocks noGrp="1"/>
          </p:cNvSpPr>
          <p:nvPr>
            <p:ph type="body" orient="vert" idx="1"/>
          </p:nvPr>
        </p:nvSpPr>
        <p:spPr>
          <a:xfrm>
            <a:off x="628650" y="365125"/>
            <a:ext cx="5800725" cy="5811838"/>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E6EABE58-6566-4A27-B01E-9418D177A0FB}" type="datetimeFigureOut">
              <a:rPr lang="nl-NL" smtClean="0">
                <a:solidFill>
                  <a:prstClr val="black">
                    <a:tint val="75000"/>
                  </a:prstClr>
                </a:solidFill>
              </a:rPr>
              <a:pPr/>
              <a:t>8-10-2015</a:t>
            </a:fld>
            <a:endParaRPr lang="nl-NL">
              <a:solidFill>
                <a:prstClr val="black">
                  <a:tint val="75000"/>
                </a:prstClr>
              </a:solidFill>
            </a:endParaRPr>
          </a:p>
        </p:txBody>
      </p:sp>
      <p:sp>
        <p:nvSpPr>
          <p:cNvPr id="5" name="Tijdelijke aanduiding voor voettekst 4"/>
          <p:cNvSpPr>
            <a:spLocks noGrp="1"/>
          </p:cNvSpPr>
          <p:nvPr>
            <p:ph type="ftr" sz="quarter" idx="11"/>
          </p:nvPr>
        </p:nvSpPr>
        <p:spPr/>
        <p:txBody>
          <a:bodyPr/>
          <a:lstStyle/>
          <a:p>
            <a:endParaRPr lang="nl-NL">
              <a:solidFill>
                <a:prstClr val="black">
                  <a:tint val="75000"/>
                </a:prstClr>
              </a:solidFill>
            </a:endParaRPr>
          </a:p>
        </p:txBody>
      </p:sp>
      <p:sp>
        <p:nvSpPr>
          <p:cNvPr id="6" name="Tijdelijke aanduiding voor dianummer 5"/>
          <p:cNvSpPr>
            <a:spLocks noGrp="1"/>
          </p:cNvSpPr>
          <p:nvPr>
            <p:ph type="sldNum" sz="quarter" idx="12"/>
          </p:nvPr>
        </p:nvSpPr>
        <p:spPr/>
        <p:txBody>
          <a:bodyPr/>
          <a:lstStyle/>
          <a:p>
            <a:fld id="{8FEE396D-1461-4195-851B-1EE7F0999307}" type="slidenum">
              <a:rPr lang="nl-NL" smtClean="0">
                <a:solidFill>
                  <a:prstClr val="black">
                    <a:tint val="75000"/>
                  </a:prstClr>
                </a:solidFill>
              </a:rPr>
              <a:pPr/>
              <a:t>‹nr.›</a:t>
            </a:fld>
            <a:endParaRPr lang="nl-NL">
              <a:solidFill>
                <a:prstClr val="black">
                  <a:tint val="75000"/>
                </a:prstClr>
              </a:solidFill>
            </a:endParaRPr>
          </a:p>
        </p:txBody>
      </p:sp>
    </p:spTree>
    <p:extLst>
      <p:ext uri="{BB962C8B-B14F-4D97-AF65-F5344CB8AC3E}">
        <p14:creationId xmlns:p14="http://schemas.microsoft.com/office/powerpoint/2010/main" val="419595165"/>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1143000" y="1122363"/>
            <a:ext cx="6858000" cy="2387600"/>
          </a:xfrm>
        </p:spPr>
        <p:txBody>
          <a:bodyPr anchor="b"/>
          <a:lstStyle>
            <a:lvl1pPr algn="ctr">
              <a:defRPr sz="4500"/>
            </a:lvl1pPr>
          </a:lstStyle>
          <a:p>
            <a:r>
              <a:rPr lang="nl-NL" smtClean="0"/>
              <a:t>Klik om de stijl te bewerken</a:t>
            </a:r>
            <a:endParaRPr lang="nl-NL"/>
          </a:p>
        </p:txBody>
      </p:sp>
      <p:sp>
        <p:nvSpPr>
          <p:cNvPr id="3" name="Ondertitel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nl-NL" smtClean="0"/>
              <a:t>Klik om de ondertitelstijl van het model te bewerken</a:t>
            </a:r>
            <a:endParaRPr lang="nl-NL"/>
          </a:p>
        </p:txBody>
      </p:sp>
      <p:sp>
        <p:nvSpPr>
          <p:cNvPr id="4" name="Tijdelijke aanduiding voor datum 3"/>
          <p:cNvSpPr>
            <a:spLocks noGrp="1"/>
          </p:cNvSpPr>
          <p:nvPr>
            <p:ph type="dt" sz="half" idx="10"/>
          </p:nvPr>
        </p:nvSpPr>
        <p:spPr/>
        <p:txBody>
          <a:bodyPr/>
          <a:lstStyle/>
          <a:p>
            <a:fld id="{8074785D-8B42-4E0C-B5CD-EAE79A17E241}" type="datetimeFigureOut">
              <a:rPr lang="nl-NL" smtClean="0">
                <a:solidFill>
                  <a:prstClr val="black">
                    <a:tint val="75000"/>
                  </a:prstClr>
                </a:solidFill>
              </a:rPr>
              <a:pPr/>
              <a:t>8-10-2015</a:t>
            </a:fld>
            <a:endParaRPr lang="nl-NL">
              <a:solidFill>
                <a:prstClr val="black">
                  <a:tint val="75000"/>
                </a:prstClr>
              </a:solidFill>
            </a:endParaRPr>
          </a:p>
        </p:txBody>
      </p:sp>
      <p:sp>
        <p:nvSpPr>
          <p:cNvPr id="5" name="Tijdelijke aanduiding voor voettekst 4"/>
          <p:cNvSpPr>
            <a:spLocks noGrp="1"/>
          </p:cNvSpPr>
          <p:nvPr>
            <p:ph type="ftr" sz="quarter" idx="11"/>
          </p:nvPr>
        </p:nvSpPr>
        <p:spPr/>
        <p:txBody>
          <a:bodyPr/>
          <a:lstStyle/>
          <a:p>
            <a:endParaRPr lang="nl-NL">
              <a:solidFill>
                <a:prstClr val="black">
                  <a:tint val="75000"/>
                </a:prstClr>
              </a:solidFill>
            </a:endParaRPr>
          </a:p>
        </p:txBody>
      </p:sp>
      <p:sp>
        <p:nvSpPr>
          <p:cNvPr id="6" name="Tijdelijke aanduiding voor dianummer 5"/>
          <p:cNvSpPr>
            <a:spLocks noGrp="1"/>
          </p:cNvSpPr>
          <p:nvPr>
            <p:ph type="sldNum" sz="quarter" idx="12"/>
          </p:nvPr>
        </p:nvSpPr>
        <p:spPr/>
        <p:txBody>
          <a:bodyPr/>
          <a:lstStyle/>
          <a:p>
            <a:fld id="{3157B62A-66AF-4B2A-93A0-C05985CEFD80}" type="slidenum">
              <a:rPr lang="nl-NL" smtClean="0">
                <a:solidFill>
                  <a:prstClr val="black">
                    <a:tint val="75000"/>
                  </a:prstClr>
                </a:solidFill>
              </a:rPr>
              <a:pPr/>
              <a:t>‹nr.›</a:t>
            </a:fld>
            <a:endParaRPr lang="nl-NL">
              <a:solidFill>
                <a:prstClr val="black">
                  <a:tint val="75000"/>
                </a:prstClr>
              </a:solidFill>
            </a:endParaRPr>
          </a:p>
        </p:txBody>
      </p:sp>
    </p:spTree>
    <p:extLst>
      <p:ext uri="{BB962C8B-B14F-4D97-AF65-F5344CB8AC3E}">
        <p14:creationId xmlns:p14="http://schemas.microsoft.com/office/powerpoint/2010/main" val="3130806368"/>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8074785D-8B42-4E0C-B5CD-EAE79A17E241}" type="datetimeFigureOut">
              <a:rPr lang="nl-NL" smtClean="0">
                <a:solidFill>
                  <a:prstClr val="black">
                    <a:tint val="75000"/>
                  </a:prstClr>
                </a:solidFill>
              </a:rPr>
              <a:pPr/>
              <a:t>8-10-2015</a:t>
            </a:fld>
            <a:endParaRPr lang="nl-NL">
              <a:solidFill>
                <a:prstClr val="black">
                  <a:tint val="75000"/>
                </a:prstClr>
              </a:solidFill>
            </a:endParaRPr>
          </a:p>
        </p:txBody>
      </p:sp>
      <p:sp>
        <p:nvSpPr>
          <p:cNvPr id="5" name="Tijdelijke aanduiding voor voettekst 4"/>
          <p:cNvSpPr>
            <a:spLocks noGrp="1"/>
          </p:cNvSpPr>
          <p:nvPr>
            <p:ph type="ftr" sz="quarter" idx="11"/>
          </p:nvPr>
        </p:nvSpPr>
        <p:spPr/>
        <p:txBody>
          <a:bodyPr/>
          <a:lstStyle/>
          <a:p>
            <a:endParaRPr lang="nl-NL">
              <a:solidFill>
                <a:prstClr val="black">
                  <a:tint val="75000"/>
                </a:prstClr>
              </a:solidFill>
            </a:endParaRPr>
          </a:p>
        </p:txBody>
      </p:sp>
      <p:sp>
        <p:nvSpPr>
          <p:cNvPr id="6" name="Tijdelijke aanduiding voor dianummer 5"/>
          <p:cNvSpPr>
            <a:spLocks noGrp="1"/>
          </p:cNvSpPr>
          <p:nvPr>
            <p:ph type="sldNum" sz="quarter" idx="12"/>
          </p:nvPr>
        </p:nvSpPr>
        <p:spPr/>
        <p:txBody>
          <a:bodyPr/>
          <a:lstStyle/>
          <a:p>
            <a:fld id="{3157B62A-66AF-4B2A-93A0-C05985CEFD80}" type="slidenum">
              <a:rPr lang="nl-NL" smtClean="0">
                <a:solidFill>
                  <a:prstClr val="black">
                    <a:tint val="75000"/>
                  </a:prstClr>
                </a:solidFill>
              </a:rPr>
              <a:pPr/>
              <a:t>‹nr.›</a:t>
            </a:fld>
            <a:endParaRPr lang="nl-NL">
              <a:solidFill>
                <a:prstClr val="black">
                  <a:tint val="75000"/>
                </a:prstClr>
              </a:solidFill>
            </a:endParaRPr>
          </a:p>
        </p:txBody>
      </p:sp>
    </p:spTree>
    <p:extLst>
      <p:ext uri="{BB962C8B-B14F-4D97-AF65-F5344CB8AC3E}">
        <p14:creationId xmlns:p14="http://schemas.microsoft.com/office/powerpoint/2010/main" val="3153138808"/>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623888" y="1709739"/>
            <a:ext cx="7886700" cy="2852737"/>
          </a:xfrm>
        </p:spPr>
        <p:txBody>
          <a:bodyPr anchor="b"/>
          <a:lstStyle>
            <a:lvl1pPr>
              <a:defRPr sz="4500"/>
            </a:lvl1pPr>
          </a:lstStyle>
          <a:p>
            <a:r>
              <a:rPr lang="nl-NL" smtClean="0"/>
              <a:t>Klik om de stijl te bewerken</a:t>
            </a:r>
            <a:endParaRPr lang="nl-NL"/>
          </a:p>
        </p:txBody>
      </p:sp>
      <p:sp>
        <p:nvSpPr>
          <p:cNvPr id="3" name="Tijdelijke aanduiding voor tekst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nl-NL" smtClean="0"/>
              <a:t>Klik om de modelstijlen te bewerken</a:t>
            </a:r>
          </a:p>
        </p:txBody>
      </p:sp>
      <p:sp>
        <p:nvSpPr>
          <p:cNvPr id="4" name="Tijdelijke aanduiding voor datum 3"/>
          <p:cNvSpPr>
            <a:spLocks noGrp="1"/>
          </p:cNvSpPr>
          <p:nvPr>
            <p:ph type="dt" sz="half" idx="10"/>
          </p:nvPr>
        </p:nvSpPr>
        <p:spPr/>
        <p:txBody>
          <a:bodyPr/>
          <a:lstStyle/>
          <a:p>
            <a:fld id="{8074785D-8B42-4E0C-B5CD-EAE79A17E241}" type="datetimeFigureOut">
              <a:rPr lang="nl-NL" smtClean="0">
                <a:solidFill>
                  <a:prstClr val="black">
                    <a:tint val="75000"/>
                  </a:prstClr>
                </a:solidFill>
              </a:rPr>
              <a:pPr/>
              <a:t>8-10-2015</a:t>
            </a:fld>
            <a:endParaRPr lang="nl-NL">
              <a:solidFill>
                <a:prstClr val="black">
                  <a:tint val="75000"/>
                </a:prstClr>
              </a:solidFill>
            </a:endParaRPr>
          </a:p>
        </p:txBody>
      </p:sp>
      <p:sp>
        <p:nvSpPr>
          <p:cNvPr id="5" name="Tijdelijke aanduiding voor voettekst 4"/>
          <p:cNvSpPr>
            <a:spLocks noGrp="1"/>
          </p:cNvSpPr>
          <p:nvPr>
            <p:ph type="ftr" sz="quarter" idx="11"/>
          </p:nvPr>
        </p:nvSpPr>
        <p:spPr/>
        <p:txBody>
          <a:bodyPr/>
          <a:lstStyle/>
          <a:p>
            <a:endParaRPr lang="nl-NL">
              <a:solidFill>
                <a:prstClr val="black">
                  <a:tint val="75000"/>
                </a:prstClr>
              </a:solidFill>
            </a:endParaRPr>
          </a:p>
        </p:txBody>
      </p:sp>
      <p:sp>
        <p:nvSpPr>
          <p:cNvPr id="6" name="Tijdelijke aanduiding voor dianummer 5"/>
          <p:cNvSpPr>
            <a:spLocks noGrp="1"/>
          </p:cNvSpPr>
          <p:nvPr>
            <p:ph type="sldNum" sz="quarter" idx="12"/>
          </p:nvPr>
        </p:nvSpPr>
        <p:spPr/>
        <p:txBody>
          <a:bodyPr/>
          <a:lstStyle/>
          <a:p>
            <a:fld id="{3157B62A-66AF-4B2A-93A0-C05985CEFD80}" type="slidenum">
              <a:rPr lang="nl-NL" smtClean="0">
                <a:solidFill>
                  <a:prstClr val="black">
                    <a:tint val="75000"/>
                  </a:prstClr>
                </a:solidFill>
              </a:rPr>
              <a:pPr/>
              <a:t>‹nr.›</a:t>
            </a:fld>
            <a:endParaRPr lang="nl-NL">
              <a:solidFill>
                <a:prstClr val="black">
                  <a:tint val="75000"/>
                </a:prstClr>
              </a:solidFill>
            </a:endParaRPr>
          </a:p>
        </p:txBody>
      </p:sp>
    </p:spTree>
    <p:extLst>
      <p:ext uri="{BB962C8B-B14F-4D97-AF65-F5344CB8AC3E}">
        <p14:creationId xmlns:p14="http://schemas.microsoft.com/office/powerpoint/2010/main" val="1370511830"/>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sz="half" idx="1"/>
          </p:nvPr>
        </p:nvSpPr>
        <p:spPr>
          <a:xfrm>
            <a:off x="628650" y="1825625"/>
            <a:ext cx="3886200" cy="4351338"/>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inhoud 3"/>
          <p:cNvSpPr>
            <a:spLocks noGrp="1"/>
          </p:cNvSpPr>
          <p:nvPr>
            <p:ph sz="half" idx="2"/>
          </p:nvPr>
        </p:nvSpPr>
        <p:spPr>
          <a:xfrm>
            <a:off x="4629150" y="1825625"/>
            <a:ext cx="3886200" cy="4351338"/>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datum 4"/>
          <p:cNvSpPr>
            <a:spLocks noGrp="1"/>
          </p:cNvSpPr>
          <p:nvPr>
            <p:ph type="dt" sz="half" idx="10"/>
          </p:nvPr>
        </p:nvSpPr>
        <p:spPr/>
        <p:txBody>
          <a:bodyPr/>
          <a:lstStyle/>
          <a:p>
            <a:fld id="{8074785D-8B42-4E0C-B5CD-EAE79A17E241}" type="datetimeFigureOut">
              <a:rPr lang="nl-NL" smtClean="0">
                <a:solidFill>
                  <a:prstClr val="black">
                    <a:tint val="75000"/>
                  </a:prstClr>
                </a:solidFill>
              </a:rPr>
              <a:pPr/>
              <a:t>8-10-2015</a:t>
            </a:fld>
            <a:endParaRPr lang="nl-NL">
              <a:solidFill>
                <a:prstClr val="black">
                  <a:tint val="75000"/>
                </a:prstClr>
              </a:solidFill>
            </a:endParaRPr>
          </a:p>
        </p:txBody>
      </p:sp>
      <p:sp>
        <p:nvSpPr>
          <p:cNvPr id="6" name="Tijdelijke aanduiding voor voettekst 5"/>
          <p:cNvSpPr>
            <a:spLocks noGrp="1"/>
          </p:cNvSpPr>
          <p:nvPr>
            <p:ph type="ftr" sz="quarter" idx="11"/>
          </p:nvPr>
        </p:nvSpPr>
        <p:spPr/>
        <p:txBody>
          <a:bodyPr/>
          <a:lstStyle/>
          <a:p>
            <a:endParaRPr lang="nl-NL">
              <a:solidFill>
                <a:prstClr val="black">
                  <a:tint val="75000"/>
                </a:prstClr>
              </a:solidFill>
            </a:endParaRPr>
          </a:p>
        </p:txBody>
      </p:sp>
      <p:sp>
        <p:nvSpPr>
          <p:cNvPr id="7" name="Tijdelijke aanduiding voor dianummer 6"/>
          <p:cNvSpPr>
            <a:spLocks noGrp="1"/>
          </p:cNvSpPr>
          <p:nvPr>
            <p:ph type="sldNum" sz="quarter" idx="12"/>
          </p:nvPr>
        </p:nvSpPr>
        <p:spPr/>
        <p:txBody>
          <a:bodyPr/>
          <a:lstStyle/>
          <a:p>
            <a:fld id="{3157B62A-66AF-4B2A-93A0-C05985CEFD80}" type="slidenum">
              <a:rPr lang="nl-NL" smtClean="0">
                <a:solidFill>
                  <a:prstClr val="black">
                    <a:tint val="75000"/>
                  </a:prstClr>
                </a:solidFill>
              </a:rPr>
              <a:pPr/>
              <a:t>‹nr.›</a:t>
            </a:fld>
            <a:endParaRPr lang="nl-NL">
              <a:solidFill>
                <a:prstClr val="black">
                  <a:tint val="75000"/>
                </a:prstClr>
              </a:solidFill>
            </a:endParaRPr>
          </a:p>
        </p:txBody>
      </p:sp>
    </p:spTree>
    <p:extLst>
      <p:ext uri="{BB962C8B-B14F-4D97-AF65-F5344CB8AC3E}">
        <p14:creationId xmlns:p14="http://schemas.microsoft.com/office/powerpoint/2010/main" val="2348641317"/>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629841" y="365126"/>
            <a:ext cx="7886700" cy="1325563"/>
          </a:xfrm>
        </p:spPr>
        <p:txBody>
          <a:bodyPr/>
          <a:lstStyle/>
          <a:p>
            <a:r>
              <a:rPr lang="nl-NL" smtClean="0"/>
              <a:t>Klik om de stijl te bewerken</a:t>
            </a:r>
            <a:endParaRPr lang="nl-NL"/>
          </a:p>
        </p:txBody>
      </p:sp>
      <p:sp>
        <p:nvSpPr>
          <p:cNvPr id="3" name="Tijdelijke aanduiding voor tekst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nl-NL" smtClean="0"/>
              <a:t>Klik om de modelstijlen te bewerken</a:t>
            </a:r>
          </a:p>
        </p:txBody>
      </p:sp>
      <p:sp>
        <p:nvSpPr>
          <p:cNvPr id="4" name="Tijdelijke aanduiding voor inhoud 3"/>
          <p:cNvSpPr>
            <a:spLocks noGrp="1"/>
          </p:cNvSpPr>
          <p:nvPr>
            <p:ph sz="half" idx="2"/>
          </p:nvPr>
        </p:nvSpPr>
        <p:spPr>
          <a:xfrm>
            <a:off x="629842" y="2505075"/>
            <a:ext cx="3868340" cy="3684588"/>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tekst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nl-NL" smtClean="0"/>
              <a:t>Klik om de modelstijlen te bewerken</a:t>
            </a:r>
          </a:p>
        </p:txBody>
      </p:sp>
      <p:sp>
        <p:nvSpPr>
          <p:cNvPr id="6" name="Tijdelijke aanduiding voor inhoud 5"/>
          <p:cNvSpPr>
            <a:spLocks noGrp="1"/>
          </p:cNvSpPr>
          <p:nvPr>
            <p:ph sz="quarter" idx="4"/>
          </p:nvPr>
        </p:nvSpPr>
        <p:spPr>
          <a:xfrm>
            <a:off x="4629150" y="2505075"/>
            <a:ext cx="3887391" cy="3684588"/>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7" name="Tijdelijke aanduiding voor datum 6"/>
          <p:cNvSpPr>
            <a:spLocks noGrp="1"/>
          </p:cNvSpPr>
          <p:nvPr>
            <p:ph type="dt" sz="half" idx="10"/>
          </p:nvPr>
        </p:nvSpPr>
        <p:spPr/>
        <p:txBody>
          <a:bodyPr/>
          <a:lstStyle/>
          <a:p>
            <a:fld id="{8074785D-8B42-4E0C-B5CD-EAE79A17E241}" type="datetimeFigureOut">
              <a:rPr lang="nl-NL" smtClean="0">
                <a:solidFill>
                  <a:prstClr val="black">
                    <a:tint val="75000"/>
                  </a:prstClr>
                </a:solidFill>
              </a:rPr>
              <a:pPr/>
              <a:t>8-10-2015</a:t>
            </a:fld>
            <a:endParaRPr lang="nl-NL">
              <a:solidFill>
                <a:prstClr val="black">
                  <a:tint val="75000"/>
                </a:prstClr>
              </a:solidFill>
            </a:endParaRPr>
          </a:p>
        </p:txBody>
      </p:sp>
      <p:sp>
        <p:nvSpPr>
          <p:cNvPr id="8" name="Tijdelijke aanduiding voor voettekst 7"/>
          <p:cNvSpPr>
            <a:spLocks noGrp="1"/>
          </p:cNvSpPr>
          <p:nvPr>
            <p:ph type="ftr" sz="quarter" idx="11"/>
          </p:nvPr>
        </p:nvSpPr>
        <p:spPr/>
        <p:txBody>
          <a:bodyPr/>
          <a:lstStyle/>
          <a:p>
            <a:endParaRPr lang="nl-NL">
              <a:solidFill>
                <a:prstClr val="black">
                  <a:tint val="75000"/>
                </a:prstClr>
              </a:solidFill>
            </a:endParaRPr>
          </a:p>
        </p:txBody>
      </p:sp>
      <p:sp>
        <p:nvSpPr>
          <p:cNvPr id="9" name="Tijdelijke aanduiding voor dianummer 8"/>
          <p:cNvSpPr>
            <a:spLocks noGrp="1"/>
          </p:cNvSpPr>
          <p:nvPr>
            <p:ph type="sldNum" sz="quarter" idx="12"/>
          </p:nvPr>
        </p:nvSpPr>
        <p:spPr/>
        <p:txBody>
          <a:bodyPr/>
          <a:lstStyle/>
          <a:p>
            <a:fld id="{3157B62A-66AF-4B2A-93A0-C05985CEFD80}" type="slidenum">
              <a:rPr lang="nl-NL" smtClean="0">
                <a:solidFill>
                  <a:prstClr val="black">
                    <a:tint val="75000"/>
                  </a:prstClr>
                </a:solidFill>
              </a:rPr>
              <a:pPr/>
              <a:t>‹nr.›</a:t>
            </a:fld>
            <a:endParaRPr lang="nl-NL">
              <a:solidFill>
                <a:prstClr val="black">
                  <a:tint val="75000"/>
                </a:prstClr>
              </a:solidFill>
            </a:endParaRPr>
          </a:p>
        </p:txBody>
      </p:sp>
    </p:spTree>
    <p:extLst>
      <p:ext uri="{BB962C8B-B14F-4D97-AF65-F5344CB8AC3E}">
        <p14:creationId xmlns:p14="http://schemas.microsoft.com/office/powerpoint/2010/main" val="19405745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nl-NL" smtClean="0"/>
              <a:t>Klik om de stijl te bewerken</a:t>
            </a:r>
            <a:endParaRPr lang="nl-NL"/>
          </a:p>
        </p:txBody>
      </p:sp>
      <p:sp>
        <p:nvSpPr>
          <p:cNvPr id="3" name="Tijdelijke aanduiding voor teks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Tijdelijke aanduiding voor inhoud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teks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Tijdelijke aanduiding voor inhoud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7" name="Tijdelijke aanduiding voor datum 6"/>
          <p:cNvSpPr>
            <a:spLocks noGrp="1"/>
          </p:cNvSpPr>
          <p:nvPr>
            <p:ph type="dt" sz="half" idx="10"/>
          </p:nvPr>
        </p:nvSpPr>
        <p:spPr/>
        <p:txBody>
          <a:bodyPr/>
          <a:lstStyle/>
          <a:p>
            <a:fld id="{8C2510BF-8DD6-4A7A-B72F-50AEB298DB86}" type="datetimeFigureOut">
              <a:rPr lang="nl-NL" smtClean="0"/>
              <a:t>8-10-2015</a:t>
            </a:fld>
            <a:endParaRPr lang="nl-NL"/>
          </a:p>
        </p:txBody>
      </p:sp>
      <p:sp>
        <p:nvSpPr>
          <p:cNvPr id="8" name="Tijdelijke aanduiding voor voettekst 7"/>
          <p:cNvSpPr>
            <a:spLocks noGrp="1"/>
          </p:cNvSpPr>
          <p:nvPr>
            <p:ph type="ftr" sz="quarter" idx="11"/>
          </p:nvPr>
        </p:nvSpPr>
        <p:spPr/>
        <p:txBody>
          <a:bodyPr/>
          <a:lstStyle/>
          <a:p>
            <a:endParaRPr lang="nl-NL"/>
          </a:p>
        </p:txBody>
      </p:sp>
      <p:sp>
        <p:nvSpPr>
          <p:cNvPr id="9" name="Tijdelijke aanduiding voor dianummer 8"/>
          <p:cNvSpPr>
            <a:spLocks noGrp="1"/>
          </p:cNvSpPr>
          <p:nvPr>
            <p:ph type="sldNum" sz="quarter" idx="12"/>
          </p:nvPr>
        </p:nvSpPr>
        <p:spPr/>
        <p:txBody>
          <a:bodyPr/>
          <a:lstStyle/>
          <a:p>
            <a:fld id="{6743EF72-8ACC-4F2E-9711-42924B7D4A63}" type="slidenum">
              <a:rPr lang="nl-NL" smtClean="0"/>
              <a:t>‹nr.›</a:t>
            </a:fld>
            <a:endParaRPr lang="nl-NL"/>
          </a:p>
        </p:txBody>
      </p:sp>
    </p:spTree>
    <p:extLst>
      <p:ext uri="{BB962C8B-B14F-4D97-AF65-F5344CB8AC3E}">
        <p14:creationId xmlns:p14="http://schemas.microsoft.com/office/powerpoint/2010/main" val="616953822"/>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datum 2"/>
          <p:cNvSpPr>
            <a:spLocks noGrp="1"/>
          </p:cNvSpPr>
          <p:nvPr>
            <p:ph type="dt" sz="half" idx="10"/>
          </p:nvPr>
        </p:nvSpPr>
        <p:spPr/>
        <p:txBody>
          <a:bodyPr/>
          <a:lstStyle/>
          <a:p>
            <a:fld id="{8074785D-8B42-4E0C-B5CD-EAE79A17E241}" type="datetimeFigureOut">
              <a:rPr lang="nl-NL" smtClean="0">
                <a:solidFill>
                  <a:prstClr val="black">
                    <a:tint val="75000"/>
                  </a:prstClr>
                </a:solidFill>
              </a:rPr>
              <a:pPr/>
              <a:t>8-10-2015</a:t>
            </a:fld>
            <a:endParaRPr lang="nl-NL">
              <a:solidFill>
                <a:prstClr val="black">
                  <a:tint val="75000"/>
                </a:prstClr>
              </a:solidFill>
            </a:endParaRPr>
          </a:p>
        </p:txBody>
      </p:sp>
      <p:sp>
        <p:nvSpPr>
          <p:cNvPr id="4" name="Tijdelijke aanduiding voor voettekst 3"/>
          <p:cNvSpPr>
            <a:spLocks noGrp="1"/>
          </p:cNvSpPr>
          <p:nvPr>
            <p:ph type="ftr" sz="quarter" idx="11"/>
          </p:nvPr>
        </p:nvSpPr>
        <p:spPr/>
        <p:txBody>
          <a:bodyPr/>
          <a:lstStyle/>
          <a:p>
            <a:endParaRPr lang="nl-NL">
              <a:solidFill>
                <a:prstClr val="black">
                  <a:tint val="75000"/>
                </a:prstClr>
              </a:solidFill>
            </a:endParaRPr>
          </a:p>
        </p:txBody>
      </p:sp>
      <p:sp>
        <p:nvSpPr>
          <p:cNvPr id="5" name="Tijdelijke aanduiding voor dianummer 4"/>
          <p:cNvSpPr>
            <a:spLocks noGrp="1"/>
          </p:cNvSpPr>
          <p:nvPr>
            <p:ph type="sldNum" sz="quarter" idx="12"/>
          </p:nvPr>
        </p:nvSpPr>
        <p:spPr/>
        <p:txBody>
          <a:bodyPr/>
          <a:lstStyle/>
          <a:p>
            <a:fld id="{3157B62A-66AF-4B2A-93A0-C05985CEFD80}" type="slidenum">
              <a:rPr lang="nl-NL" smtClean="0">
                <a:solidFill>
                  <a:prstClr val="black">
                    <a:tint val="75000"/>
                  </a:prstClr>
                </a:solidFill>
              </a:rPr>
              <a:pPr/>
              <a:t>‹nr.›</a:t>
            </a:fld>
            <a:endParaRPr lang="nl-NL">
              <a:solidFill>
                <a:prstClr val="black">
                  <a:tint val="75000"/>
                </a:prstClr>
              </a:solidFill>
            </a:endParaRPr>
          </a:p>
        </p:txBody>
      </p:sp>
    </p:spTree>
    <p:extLst>
      <p:ext uri="{BB962C8B-B14F-4D97-AF65-F5344CB8AC3E}">
        <p14:creationId xmlns:p14="http://schemas.microsoft.com/office/powerpoint/2010/main" val="212536892"/>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8074785D-8B42-4E0C-B5CD-EAE79A17E241}" type="datetimeFigureOut">
              <a:rPr lang="nl-NL" smtClean="0">
                <a:solidFill>
                  <a:prstClr val="black">
                    <a:tint val="75000"/>
                  </a:prstClr>
                </a:solidFill>
              </a:rPr>
              <a:pPr/>
              <a:t>8-10-2015</a:t>
            </a:fld>
            <a:endParaRPr lang="nl-NL">
              <a:solidFill>
                <a:prstClr val="black">
                  <a:tint val="75000"/>
                </a:prstClr>
              </a:solidFill>
            </a:endParaRPr>
          </a:p>
        </p:txBody>
      </p:sp>
      <p:sp>
        <p:nvSpPr>
          <p:cNvPr id="3" name="Tijdelijke aanduiding voor voettekst 2"/>
          <p:cNvSpPr>
            <a:spLocks noGrp="1"/>
          </p:cNvSpPr>
          <p:nvPr>
            <p:ph type="ftr" sz="quarter" idx="11"/>
          </p:nvPr>
        </p:nvSpPr>
        <p:spPr/>
        <p:txBody>
          <a:bodyPr/>
          <a:lstStyle/>
          <a:p>
            <a:endParaRPr lang="nl-NL">
              <a:solidFill>
                <a:prstClr val="black">
                  <a:tint val="75000"/>
                </a:prstClr>
              </a:solidFill>
            </a:endParaRPr>
          </a:p>
        </p:txBody>
      </p:sp>
      <p:sp>
        <p:nvSpPr>
          <p:cNvPr id="4" name="Tijdelijke aanduiding voor dianummer 3"/>
          <p:cNvSpPr>
            <a:spLocks noGrp="1"/>
          </p:cNvSpPr>
          <p:nvPr>
            <p:ph type="sldNum" sz="quarter" idx="12"/>
          </p:nvPr>
        </p:nvSpPr>
        <p:spPr/>
        <p:txBody>
          <a:bodyPr/>
          <a:lstStyle/>
          <a:p>
            <a:fld id="{3157B62A-66AF-4B2A-93A0-C05985CEFD80}" type="slidenum">
              <a:rPr lang="nl-NL" smtClean="0">
                <a:solidFill>
                  <a:prstClr val="black">
                    <a:tint val="75000"/>
                  </a:prstClr>
                </a:solidFill>
              </a:rPr>
              <a:pPr/>
              <a:t>‹nr.›</a:t>
            </a:fld>
            <a:endParaRPr lang="nl-NL">
              <a:solidFill>
                <a:prstClr val="black">
                  <a:tint val="75000"/>
                </a:prstClr>
              </a:solidFill>
            </a:endParaRPr>
          </a:p>
        </p:txBody>
      </p:sp>
    </p:spTree>
    <p:extLst>
      <p:ext uri="{BB962C8B-B14F-4D97-AF65-F5344CB8AC3E}">
        <p14:creationId xmlns:p14="http://schemas.microsoft.com/office/powerpoint/2010/main" val="3596285459"/>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629841" y="457200"/>
            <a:ext cx="2949178" cy="1600200"/>
          </a:xfrm>
        </p:spPr>
        <p:txBody>
          <a:bodyPr anchor="b"/>
          <a:lstStyle>
            <a:lvl1pPr>
              <a:defRPr sz="2400"/>
            </a:lvl1pPr>
          </a:lstStyle>
          <a:p>
            <a:r>
              <a:rPr lang="nl-NL" smtClean="0"/>
              <a:t>Klik om de stijl te bewerken</a:t>
            </a:r>
            <a:endParaRPr lang="nl-NL"/>
          </a:p>
        </p:txBody>
      </p:sp>
      <p:sp>
        <p:nvSpPr>
          <p:cNvPr id="3" name="Tijdelijke aanduiding voor inhoud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tekst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8074785D-8B42-4E0C-B5CD-EAE79A17E241}" type="datetimeFigureOut">
              <a:rPr lang="nl-NL" smtClean="0">
                <a:solidFill>
                  <a:prstClr val="black">
                    <a:tint val="75000"/>
                  </a:prstClr>
                </a:solidFill>
              </a:rPr>
              <a:pPr/>
              <a:t>8-10-2015</a:t>
            </a:fld>
            <a:endParaRPr lang="nl-NL">
              <a:solidFill>
                <a:prstClr val="black">
                  <a:tint val="75000"/>
                </a:prstClr>
              </a:solidFill>
            </a:endParaRPr>
          </a:p>
        </p:txBody>
      </p:sp>
      <p:sp>
        <p:nvSpPr>
          <p:cNvPr id="6" name="Tijdelijke aanduiding voor voettekst 5"/>
          <p:cNvSpPr>
            <a:spLocks noGrp="1"/>
          </p:cNvSpPr>
          <p:nvPr>
            <p:ph type="ftr" sz="quarter" idx="11"/>
          </p:nvPr>
        </p:nvSpPr>
        <p:spPr/>
        <p:txBody>
          <a:bodyPr/>
          <a:lstStyle/>
          <a:p>
            <a:endParaRPr lang="nl-NL">
              <a:solidFill>
                <a:prstClr val="black">
                  <a:tint val="75000"/>
                </a:prstClr>
              </a:solidFill>
            </a:endParaRPr>
          </a:p>
        </p:txBody>
      </p:sp>
      <p:sp>
        <p:nvSpPr>
          <p:cNvPr id="7" name="Tijdelijke aanduiding voor dianummer 6"/>
          <p:cNvSpPr>
            <a:spLocks noGrp="1"/>
          </p:cNvSpPr>
          <p:nvPr>
            <p:ph type="sldNum" sz="quarter" idx="12"/>
          </p:nvPr>
        </p:nvSpPr>
        <p:spPr/>
        <p:txBody>
          <a:bodyPr/>
          <a:lstStyle/>
          <a:p>
            <a:fld id="{3157B62A-66AF-4B2A-93A0-C05985CEFD80}" type="slidenum">
              <a:rPr lang="nl-NL" smtClean="0">
                <a:solidFill>
                  <a:prstClr val="black">
                    <a:tint val="75000"/>
                  </a:prstClr>
                </a:solidFill>
              </a:rPr>
              <a:pPr/>
              <a:t>‹nr.›</a:t>
            </a:fld>
            <a:endParaRPr lang="nl-NL">
              <a:solidFill>
                <a:prstClr val="black">
                  <a:tint val="75000"/>
                </a:prstClr>
              </a:solidFill>
            </a:endParaRPr>
          </a:p>
        </p:txBody>
      </p:sp>
    </p:spTree>
    <p:extLst>
      <p:ext uri="{BB962C8B-B14F-4D97-AF65-F5344CB8AC3E}">
        <p14:creationId xmlns:p14="http://schemas.microsoft.com/office/powerpoint/2010/main" val="1226027598"/>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629841" y="457200"/>
            <a:ext cx="2949178" cy="1600200"/>
          </a:xfrm>
        </p:spPr>
        <p:txBody>
          <a:bodyPr anchor="b"/>
          <a:lstStyle>
            <a:lvl1pPr>
              <a:defRPr sz="2400"/>
            </a:lvl1pPr>
          </a:lstStyle>
          <a:p>
            <a:r>
              <a:rPr lang="nl-NL" smtClean="0"/>
              <a:t>Klik om de stijl te bewerken</a:t>
            </a:r>
            <a:endParaRPr lang="nl-NL"/>
          </a:p>
        </p:txBody>
      </p:sp>
      <p:sp>
        <p:nvSpPr>
          <p:cNvPr id="3" name="Tijdelijke aanduiding voor afbeelding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nl-NL"/>
          </a:p>
        </p:txBody>
      </p:sp>
      <p:sp>
        <p:nvSpPr>
          <p:cNvPr id="4" name="Tijdelijke aanduiding voor tekst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8074785D-8B42-4E0C-B5CD-EAE79A17E241}" type="datetimeFigureOut">
              <a:rPr lang="nl-NL" smtClean="0">
                <a:solidFill>
                  <a:prstClr val="black">
                    <a:tint val="75000"/>
                  </a:prstClr>
                </a:solidFill>
              </a:rPr>
              <a:pPr/>
              <a:t>8-10-2015</a:t>
            </a:fld>
            <a:endParaRPr lang="nl-NL">
              <a:solidFill>
                <a:prstClr val="black">
                  <a:tint val="75000"/>
                </a:prstClr>
              </a:solidFill>
            </a:endParaRPr>
          </a:p>
        </p:txBody>
      </p:sp>
      <p:sp>
        <p:nvSpPr>
          <p:cNvPr id="6" name="Tijdelijke aanduiding voor voettekst 5"/>
          <p:cNvSpPr>
            <a:spLocks noGrp="1"/>
          </p:cNvSpPr>
          <p:nvPr>
            <p:ph type="ftr" sz="quarter" idx="11"/>
          </p:nvPr>
        </p:nvSpPr>
        <p:spPr/>
        <p:txBody>
          <a:bodyPr/>
          <a:lstStyle/>
          <a:p>
            <a:endParaRPr lang="nl-NL">
              <a:solidFill>
                <a:prstClr val="black">
                  <a:tint val="75000"/>
                </a:prstClr>
              </a:solidFill>
            </a:endParaRPr>
          </a:p>
        </p:txBody>
      </p:sp>
      <p:sp>
        <p:nvSpPr>
          <p:cNvPr id="7" name="Tijdelijke aanduiding voor dianummer 6"/>
          <p:cNvSpPr>
            <a:spLocks noGrp="1"/>
          </p:cNvSpPr>
          <p:nvPr>
            <p:ph type="sldNum" sz="quarter" idx="12"/>
          </p:nvPr>
        </p:nvSpPr>
        <p:spPr/>
        <p:txBody>
          <a:bodyPr/>
          <a:lstStyle/>
          <a:p>
            <a:fld id="{3157B62A-66AF-4B2A-93A0-C05985CEFD80}" type="slidenum">
              <a:rPr lang="nl-NL" smtClean="0">
                <a:solidFill>
                  <a:prstClr val="black">
                    <a:tint val="75000"/>
                  </a:prstClr>
                </a:solidFill>
              </a:rPr>
              <a:pPr/>
              <a:t>‹nr.›</a:t>
            </a:fld>
            <a:endParaRPr lang="nl-NL">
              <a:solidFill>
                <a:prstClr val="black">
                  <a:tint val="75000"/>
                </a:prstClr>
              </a:solidFill>
            </a:endParaRPr>
          </a:p>
        </p:txBody>
      </p:sp>
    </p:spTree>
    <p:extLst>
      <p:ext uri="{BB962C8B-B14F-4D97-AF65-F5344CB8AC3E}">
        <p14:creationId xmlns:p14="http://schemas.microsoft.com/office/powerpoint/2010/main" val="1315578385"/>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verticale tekst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8074785D-8B42-4E0C-B5CD-EAE79A17E241}" type="datetimeFigureOut">
              <a:rPr lang="nl-NL" smtClean="0">
                <a:solidFill>
                  <a:prstClr val="black">
                    <a:tint val="75000"/>
                  </a:prstClr>
                </a:solidFill>
              </a:rPr>
              <a:pPr/>
              <a:t>8-10-2015</a:t>
            </a:fld>
            <a:endParaRPr lang="nl-NL">
              <a:solidFill>
                <a:prstClr val="black">
                  <a:tint val="75000"/>
                </a:prstClr>
              </a:solidFill>
            </a:endParaRPr>
          </a:p>
        </p:txBody>
      </p:sp>
      <p:sp>
        <p:nvSpPr>
          <p:cNvPr id="5" name="Tijdelijke aanduiding voor voettekst 4"/>
          <p:cNvSpPr>
            <a:spLocks noGrp="1"/>
          </p:cNvSpPr>
          <p:nvPr>
            <p:ph type="ftr" sz="quarter" idx="11"/>
          </p:nvPr>
        </p:nvSpPr>
        <p:spPr/>
        <p:txBody>
          <a:bodyPr/>
          <a:lstStyle/>
          <a:p>
            <a:endParaRPr lang="nl-NL">
              <a:solidFill>
                <a:prstClr val="black">
                  <a:tint val="75000"/>
                </a:prstClr>
              </a:solidFill>
            </a:endParaRPr>
          </a:p>
        </p:txBody>
      </p:sp>
      <p:sp>
        <p:nvSpPr>
          <p:cNvPr id="6" name="Tijdelijke aanduiding voor dianummer 5"/>
          <p:cNvSpPr>
            <a:spLocks noGrp="1"/>
          </p:cNvSpPr>
          <p:nvPr>
            <p:ph type="sldNum" sz="quarter" idx="12"/>
          </p:nvPr>
        </p:nvSpPr>
        <p:spPr/>
        <p:txBody>
          <a:bodyPr/>
          <a:lstStyle/>
          <a:p>
            <a:fld id="{3157B62A-66AF-4B2A-93A0-C05985CEFD80}" type="slidenum">
              <a:rPr lang="nl-NL" smtClean="0">
                <a:solidFill>
                  <a:prstClr val="black">
                    <a:tint val="75000"/>
                  </a:prstClr>
                </a:solidFill>
              </a:rPr>
              <a:pPr/>
              <a:t>‹nr.›</a:t>
            </a:fld>
            <a:endParaRPr lang="nl-NL">
              <a:solidFill>
                <a:prstClr val="black">
                  <a:tint val="75000"/>
                </a:prstClr>
              </a:solidFill>
            </a:endParaRPr>
          </a:p>
        </p:txBody>
      </p:sp>
    </p:spTree>
    <p:extLst>
      <p:ext uri="{BB962C8B-B14F-4D97-AF65-F5344CB8AC3E}">
        <p14:creationId xmlns:p14="http://schemas.microsoft.com/office/powerpoint/2010/main" val="2388316121"/>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543675" y="365125"/>
            <a:ext cx="1971675" cy="5811838"/>
          </a:xfrm>
        </p:spPr>
        <p:txBody>
          <a:bodyPr vert="eaVert"/>
          <a:lstStyle/>
          <a:p>
            <a:r>
              <a:rPr lang="nl-NL" smtClean="0"/>
              <a:t>Klik om de stijl te bewerken</a:t>
            </a:r>
            <a:endParaRPr lang="nl-NL"/>
          </a:p>
        </p:txBody>
      </p:sp>
      <p:sp>
        <p:nvSpPr>
          <p:cNvPr id="3" name="Tijdelijke aanduiding voor verticale tekst 2"/>
          <p:cNvSpPr>
            <a:spLocks noGrp="1"/>
          </p:cNvSpPr>
          <p:nvPr>
            <p:ph type="body" orient="vert" idx="1"/>
          </p:nvPr>
        </p:nvSpPr>
        <p:spPr>
          <a:xfrm>
            <a:off x="628650" y="365125"/>
            <a:ext cx="5800725" cy="5811838"/>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8074785D-8B42-4E0C-B5CD-EAE79A17E241}" type="datetimeFigureOut">
              <a:rPr lang="nl-NL" smtClean="0">
                <a:solidFill>
                  <a:prstClr val="black">
                    <a:tint val="75000"/>
                  </a:prstClr>
                </a:solidFill>
              </a:rPr>
              <a:pPr/>
              <a:t>8-10-2015</a:t>
            </a:fld>
            <a:endParaRPr lang="nl-NL">
              <a:solidFill>
                <a:prstClr val="black">
                  <a:tint val="75000"/>
                </a:prstClr>
              </a:solidFill>
            </a:endParaRPr>
          </a:p>
        </p:txBody>
      </p:sp>
      <p:sp>
        <p:nvSpPr>
          <p:cNvPr id="5" name="Tijdelijke aanduiding voor voettekst 4"/>
          <p:cNvSpPr>
            <a:spLocks noGrp="1"/>
          </p:cNvSpPr>
          <p:nvPr>
            <p:ph type="ftr" sz="quarter" idx="11"/>
          </p:nvPr>
        </p:nvSpPr>
        <p:spPr/>
        <p:txBody>
          <a:bodyPr/>
          <a:lstStyle/>
          <a:p>
            <a:endParaRPr lang="nl-NL">
              <a:solidFill>
                <a:prstClr val="black">
                  <a:tint val="75000"/>
                </a:prstClr>
              </a:solidFill>
            </a:endParaRPr>
          </a:p>
        </p:txBody>
      </p:sp>
      <p:sp>
        <p:nvSpPr>
          <p:cNvPr id="6" name="Tijdelijke aanduiding voor dianummer 5"/>
          <p:cNvSpPr>
            <a:spLocks noGrp="1"/>
          </p:cNvSpPr>
          <p:nvPr>
            <p:ph type="sldNum" sz="quarter" idx="12"/>
          </p:nvPr>
        </p:nvSpPr>
        <p:spPr/>
        <p:txBody>
          <a:bodyPr/>
          <a:lstStyle/>
          <a:p>
            <a:fld id="{3157B62A-66AF-4B2A-93A0-C05985CEFD80}" type="slidenum">
              <a:rPr lang="nl-NL" smtClean="0">
                <a:solidFill>
                  <a:prstClr val="black">
                    <a:tint val="75000"/>
                  </a:prstClr>
                </a:solidFill>
              </a:rPr>
              <a:pPr/>
              <a:t>‹nr.›</a:t>
            </a:fld>
            <a:endParaRPr lang="nl-NL">
              <a:solidFill>
                <a:prstClr val="black">
                  <a:tint val="75000"/>
                </a:prstClr>
              </a:solidFill>
            </a:endParaRPr>
          </a:p>
        </p:txBody>
      </p:sp>
    </p:spTree>
    <p:extLst>
      <p:ext uri="{BB962C8B-B14F-4D97-AF65-F5344CB8AC3E}">
        <p14:creationId xmlns:p14="http://schemas.microsoft.com/office/powerpoint/2010/main" val="3231938696"/>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1143000" y="1122363"/>
            <a:ext cx="6858000" cy="2387600"/>
          </a:xfrm>
        </p:spPr>
        <p:txBody>
          <a:bodyPr anchor="b"/>
          <a:lstStyle>
            <a:lvl1pPr algn="ctr">
              <a:defRPr sz="4500"/>
            </a:lvl1pPr>
          </a:lstStyle>
          <a:p>
            <a:r>
              <a:rPr lang="nl-NL" smtClean="0"/>
              <a:t>Klik om de stijl te bewerken</a:t>
            </a:r>
            <a:endParaRPr lang="nl-NL"/>
          </a:p>
        </p:txBody>
      </p:sp>
      <p:sp>
        <p:nvSpPr>
          <p:cNvPr id="3" name="Ondertitel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nl-NL" smtClean="0"/>
              <a:t>Klik om de ondertitelstijl van het model te bewerken</a:t>
            </a:r>
            <a:endParaRPr lang="nl-NL"/>
          </a:p>
        </p:txBody>
      </p:sp>
      <p:sp>
        <p:nvSpPr>
          <p:cNvPr id="4" name="Tijdelijke aanduiding voor datum 3"/>
          <p:cNvSpPr>
            <a:spLocks noGrp="1"/>
          </p:cNvSpPr>
          <p:nvPr>
            <p:ph type="dt" sz="half" idx="10"/>
          </p:nvPr>
        </p:nvSpPr>
        <p:spPr/>
        <p:txBody>
          <a:bodyPr/>
          <a:lstStyle/>
          <a:p>
            <a:fld id="{30F80AC2-EAB3-4C8E-BAFC-CF691A4946F3}" type="datetimeFigureOut">
              <a:rPr lang="nl-NL" smtClean="0">
                <a:solidFill>
                  <a:prstClr val="black">
                    <a:tint val="75000"/>
                  </a:prstClr>
                </a:solidFill>
              </a:rPr>
              <a:pPr/>
              <a:t>8-10-2015</a:t>
            </a:fld>
            <a:endParaRPr lang="nl-NL">
              <a:solidFill>
                <a:prstClr val="black">
                  <a:tint val="75000"/>
                </a:prstClr>
              </a:solidFill>
            </a:endParaRPr>
          </a:p>
        </p:txBody>
      </p:sp>
      <p:sp>
        <p:nvSpPr>
          <p:cNvPr id="5" name="Tijdelijke aanduiding voor voettekst 4"/>
          <p:cNvSpPr>
            <a:spLocks noGrp="1"/>
          </p:cNvSpPr>
          <p:nvPr>
            <p:ph type="ftr" sz="quarter" idx="11"/>
          </p:nvPr>
        </p:nvSpPr>
        <p:spPr/>
        <p:txBody>
          <a:bodyPr/>
          <a:lstStyle/>
          <a:p>
            <a:endParaRPr lang="nl-NL">
              <a:solidFill>
                <a:prstClr val="black">
                  <a:tint val="75000"/>
                </a:prstClr>
              </a:solidFill>
            </a:endParaRPr>
          </a:p>
        </p:txBody>
      </p:sp>
      <p:sp>
        <p:nvSpPr>
          <p:cNvPr id="6" name="Tijdelijke aanduiding voor dianummer 5"/>
          <p:cNvSpPr>
            <a:spLocks noGrp="1"/>
          </p:cNvSpPr>
          <p:nvPr>
            <p:ph type="sldNum" sz="quarter" idx="12"/>
          </p:nvPr>
        </p:nvSpPr>
        <p:spPr/>
        <p:txBody>
          <a:bodyPr/>
          <a:lstStyle/>
          <a:p>
            <a:fld id="{45983A82-1719-44E9-A9B3-7CCDCC941D20}" type="slidenum">
              <a:rPr lang="nl-NL" smtClean="0">
                <a:solidFill>
                  <a:prstClr val="black">
                    <a:tint val="75000"/>
                  </a:prstClr>
                </a:solidFill>
              </a:rPr>
              <a:pPr/>
              <a:t>‹nr.›</a:t>
            </a:fld>
            <a:endParaRPr lang="nl-NL">
              <a:solidFill>
                <a:prstClr val="black">
                  <a:tint val="75000"/>
                </a:prstClr>
              </a:solidFill>
            </a:endParaRPr>
          </a:p>
        </p:txBody>
      </p:sp>
    </p:spTree>
    <p:extLst>
      <p:ext uri="{BB962C8B-B14F-4D97-AF65-F5344CB8AC3E}">
        <p14:creationId xmlns:p14="http://schemas.microsoft.com/office/powerpoint/2010/main" val="3485270439"/>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30F80AC2-EAB3-4C8E-BAFC-CF691A4946F3}" type="datetimeFigureOut">
              <a:rPr lang="nl-NL" smtClean="0">
                <a:solidFill>
                  <a:prstClr val="black">
                    <a:tint val="75000"/>
                  </a:prstClr>
                </a:solidFill>
              </a:rPr>
              <a:pPr/>
              <a:t>8-10-2015</a:t>
            </a:fld>
            <a:endParaRPr lang="nl-NL">
              <a:solidFill>
                <a:prstClr val="black">
                  <a:tint val="75000"/>
                </a:prstClr>
              </a:solidFill>
            </a:endParaRPr>
          </a:p>
        </p:txBody>
      </p:sp>
      <p:sp>
        <p:nvSpPr>
          <p:cNvPr id="5" name="Tijdelijke aanduiding voor voettekst 4"/>
          <p:cNvSpPr>
            <a:spLocks noGrp="1"/>
          </p:cNvSpPr>
          <p:nvPr>
            <p:ph type="ftr" sz="quarter" idx="11"/>
          </p:nvPr>
        </p:nvSpPr>
        <p:spPr/>
        <p:txBody>
          <a:bodyPr/>
          <a:lstStyle/>
          <a:p>
            <a:endParaRPr lang="nl-NL">
              <a:solidFill>
                <a:prstClr val="black">
                  <a:tint val="75000"/>
                </a:prstClr>
              </a:solidFill>
            </a:endParaRPr>
          </a:p>
        </p:txBody>
      </p:sp>
      <p:sp>
        <p:nvSpPr>
          <p:cNvPr id="6" name="Tijdelijke aanduiding voor dianummer 5"/>
          <p:cNvSpPr>
            <a:spLocks noGrp="1"/>
          </p:cNvSpPr>
          <p:nvPr>
            <p:ph type="sldNum" sz="quarter" idx="12"/>
          </p:nvPr>
        </p:nvSpPr>
        <p:spPr/>
        <p:txBody>
          <a:bodyPr/>
          <a:lstStyle/>
          <a:p>
            <a:fld id="{45983A82-1719-44E9-A9B3-7CCDCC941D20}" type="slidenum">
              <a:rPr lang="nl-NL" smtClean="0">
                <a:solidFill>
                  <a:prstClr val="black">
                    <a:tint val="75000"/>
                  </a:prstClr>
                </a:solidFill>
              </a:rPr>
              <a:pPr/>
              <a:t>‹nr.›</a:t>
            </a:fld>
            <a:endParaRPr lang="nl-NL">
              <a:solidFill>
                <a:prstClr val="black">
                  <a:tint val="75000"/>
                </a:prstClr>
              </a:solidFill>
            </a:endParaRPr>
          </a:p>
        </p:txBody>
      </p:sp>
    </p:spTree>
    <p:extLst>
      <p:ext uri="{BB962C8B-B14F-4D97-AF65-F5344CB8AC3E}">
        <p14:creationId xmlns:p14="http://schemas.microsoft.com/office/powerpoint/2010/main" val="1001375944"/>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623888" y="1709739"/>
            <a:ext cx="7886700" cy="2852737"/>
          </a:xfrm>
        </p:spPr>
        <p:txBody>
          <a:bodyPr anchor="b"/>
          <a:lstStyle>
            <a:lvl1pPr>
              <a:defRPr sz="4500"/>
            </a:lvl1pPr>
          </a:lstStyle>
          <a:p>
            <a:r>
              <a:rPr lang="nl-NL" smtClean="0"/>
              <a:t>Klik om de stijl te bewerken</a:t>
            </a:r>
            <a:endParaRPr lang="nl-NL"/>
          </a:p>
        </p:txBody>
      </p:sp>
      <p:sp>
        <p:nvSpPr>
          <p:cNvPr id="3" name="Tijdelijke aanduiding voor tekst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nl-NL" smtClean="0"/>
              <a:t>Klik om de modelstijlen te bewerken</a:t>
            </a:r>
          </a:p>
        </p:txBody>
      </p:sp>
      <p:sp>
        <p:nvSpPr>
          <p:cNvPr id="4" name="Tijdelijke aanduiding voor datum 3"/>
          <p:cNvSpPr>
            <a:spLocks noGrp="1"/>
          </p:cNvSpPr>
          <p:nvPr>
            <p:ph type="dt" sz="half" idx="10"/>
          </p:nvPr>
        </p:nvSpPr>
        <p:spPr/>
        <p:txBody>
          <a:bodyPr/>
          <a:lstStyle/>
          <a:p>
            <a:fld id="{30F80AC2-EAB3-4C8E-BAFC-CF691A4946F3}" type="datetimeFigureOut">
              <a:rPr lang="nl-NL" smtClean="0">
                <a:solidFill>
                  <a:prstClr val="black">
                    <a:tint val="75000"/>
                  </a:prstClr>
                </a:solidFill>
              </a:rPr>
              <a:pPr/>
              <a:t>8-10-2015</a:t>
            </a:fld>
            <a:endParaRPr lang="nl-NL">
              <a:solidFill>
                <a:prstClr val="black">
                  <a:tint val="75000"/>
                </a:prstClr>
              </a:solidFill>
            </a:endParaRPr>
          </a:p>
        </p:txBody>
      </p:sp>
      <p:sp>
        <p:nvSpPr>
          <p:cNvPr id="5" name="Tijdelijke aanduiding voor voettekst 4"/>
          <p:cNvSpPr>
            <a:spLocks noGrp="1"/>
          </p:cNvSpPr>
          <p:nvPr>
            <p:ph type="ftr" sz="quarter" idx="11"/>
          </p:nvPr>
        </p:nvSpPr>
        <p:spPr/>
        <p:txBody>
          <a:bodyPr/>
          <a:lstStyle/>
          <a:p>
            <a:endParaRPr lang="nl-NL">
              <a:solidFill>
                <a:prstClr val="black">
                  <a:tint val="75000"/>
                </a:prstClr>
              </a:solidFill>
            </a:endParaRPr>
          </a:p>
        </p:txBody>
      </p:sp>
      <p:sp>
        <p:nvSpPr>
          <p:cNvPr id="6" name="Tijdelijke aanduiding voor dianummer 5"/>
          <p:cNvSpPr>
            <a:spLocks noGrp="1"/>
          </p:cNvSpPr>
          <p:nvPr>
            <p:ph type="sldNum" sz="quarter" idx="12"/>
          </p:nvPr>
        </p:nvSpPr>
        <p:spPr/>
        <p:txBody>
          <a:bodyPr/>
          <a:lstStyle/>
          <a:p>
            <a:fld id="{45983A82-1719-44E9-A9B3-7CCDCC941D20}" type="slidenum">
              <a:rPr lang="nl-NL" smtClean="0">
                <a:solidFill>
                  <a:prstClr val="black">
                    <a:tint val="75000"/>
                  </a:prstClr>
                </a:solidFill>
              </a:rPr>
              <a:pPr/>
              <a:t>‹nr.›</a:t>
            </a:fld>
            <a:endParaRPr lang="nl-NL">
              <a:solidFill>
                <a:prstClr val="black">
                  <a:tint val="75000"/>
                </a:prstClr>
              </a:solidFill>
            </a:endParaRPr>
          </a:p>
        </p:txBody>
      </p:sp>
    </p:spTree>
    <p:extLst>
      <p:ext uri="{BB962C8B-B14F-4D97-AF65-F5344CB8AC3E}">
        <p14:creationId xmlns:p14="http://schemas.microsoft.com/office/powerpoint/2010/main" val="2880787343"/>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sz="half" idx="1"/>
          </p:nvPr>
        </p:nvSpPr>
        <p:spPr>
          <a:xfrm>
            <a:off x="628650" y="1825625"/>
            <a:ext cx="3886200" cy="4351338"/>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inhoud 3"/>
          <p:cNvSpPr>
            <a:spLocks noGrp="1"/>
          </p:cNvSpPr>
          <p:nvPr>
            <p:ph sz="half" idx="2"/>
          </p:nvPr>
        </p:nvSpPr>
        <p:spPr>
          <a:xfrm>
            <a:off x="4629150" y="1825625"/>
            <a:ext cx="3886200" cy="4351338"/>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datum 4"/>
          <p:cNvSpPr>
            <a:spLocks noGrp="1"/>
          </p:cNvSpPr>
          <p:nvPr>
            <p:ph type="dt" sz="half" idx="10"/>
          </p:nvPr>
        </p:nvSpPr>
        <p:spPr/>
        <p:txBody>
          <a:bodyPr/>
          <a:lstStyle/>
          <a:p>
            <a:fld id="{30F80AC2-EAB3-4C8E-BAFC-CF691A4946F3}" type="datetimeFigureOut">
              <a:rPr lang="nl-NL" smtClean="0">
                <a:solidFill>
                  <a:prstClr val="black">
                    <a:tint val="75000"/>
                  </a:prstClr>
                </a:solidFill>
              </a:rPr>
              <a:pPr/>
              <a:t>8-10-2015</a:t>
            </a:fld>
            <a:endParaRPr lang="nl-NL">
              <a:solidFill>
                <a:prstClr val="black">
                  <a:tint val="75000"/>
                </a:prstClr>
              </a:solidFill>
            </a:endParaRPr>
          </a:p>
        </p:txBody>
      </p:sp>
      <p:sp>
        <p:nvSpPr>
          <p:cNvPr id="6" name="Tijdelijke aanduiding voor voettekst 5"/>
          <p:cNvSpPr>
            <a:spLocks noGrp="1"/>
          </p:cNvSpPr>
          <p:nvPr>
            <p:ph type="ftr" sz="quarter" idx="11"/>
          </p:nvPr>
        </p:nvSpPr>
        <p:spPr/>
        <p:txBody>
          <a:bodyPr/>
          <a:lstStyle/>
          <a:p>
            <a:endParaRPr lang="nl-NL">
              <a:solidFill>
                <a:prstClr val="black">
                  <a:tint val="75000"/>
                </a:prstClr>
              </a:solidFill>
            </a:endParaRPr>
          </a:p>
        </p:txBody>
      </p:sp>
      <p:sp>
        <p:nvSpPr>
          <p:cNvPr id="7" name="Tijdelijke aanduiding voor dianummer 6"/>
          <p:cNvSpPr>
            <a:spLocks noGrp="1"/>
          </p:cNvSpPr>
          <p:nvPr>
            <p:ph type="sldNum" sz="quarter" idx="12"/>
          </p:nvPr>
        </p:nvSpPr>
        <p:spPr/>
        <p:txBody>
          <a:bodyPr/>
          <a:lstStyle/>
          <a:p>
            <a:fld id="{45983A82-1719-44E9-A9B3-7CCDCC941D20}" type="slidenum">
              <a:rPr lang="nl-NL" smtClean="0">
                <a:solidFill>
                  <a:prstClr val="black">
                    <a:tint val="75000"/>
                  </a:prstClr>
                </a:solidFill>
              </a:rPr>
              <a:pPr/>
              <a:t>‹nr.›</a:t>
            </a:fld>
            <a:endParaRPr lang="nl-NL">
              <a:solidFill>
                <a:prstClr val="black">
                  <a:tint val="75000"/>
                </a:prstClr>
              </a:solidFill>
            </a:endParaRPr>
          </a:p>
        </p:txBody>
      </p:sp>
    </p:spTree>
    <p:extLst>
      <p:ext uri="{BB962C8B-B14F-4D97-AF65-F5344CB8AC3E}">
        <p14:creationId xmlns:p14="http://schemas.microsoft.com/office/powerpoint/2010/main" val="111528625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datum 2"/>
          <p:cNvSpPr>
            <a:spLocks noGrp="1"/>
          </p:cNvSpPr>
          <p:nvPr>
            <p:ph type="dt" sz="half" idx="10"/>
          </p:nvPr>
        </p:nvSpPr>
        <p:spPr/>
        <p:txBody>
          <a:bodyPr/>
          <a:lstStyle/>
          <a:p>
            <a:fld id="{8C2510BF-8DD6-4A7A-B72F-50AEB298DB86}" type="datetimeFigureOut">
              <a:rPr lang="nl-NL" smtClean="0"/>
              <a:t>8-10-2015</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6743EF72-8ACC-4F2E-9711-42924B7D4A63}" type="slidenum">
              <a:rPr lang="nl-NL" smtClean="0"/>
              <a:t>‹nr.›</a:t>
            </a:fld>
            <a:endParaRPr lang="nl-NL"/>
          </a:p>
        </p:txBody>
      </p:sp>
    </p:spTree>
    <p:extLst>
      <p:ext uri="{BB962C8B-B14F-4D97-AF65-F5344CB8AC3E}">
        <p14:creationId xmlns:p14="http://schemas.microsoft.com/office/powerpoint/2010/main" val="3273387381"/>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629841" y="365126"/>
            <a:ext cx="7886700" cy="1325563"/>
          </a:xfrm>
        </p:spPr>
        <p:txBody>
          <a:bodyPr/>
          <a:lstStyle/>
          <a:p>
            <a:r>
              <a:rPr lang="nl-NL" smtClean="0"/>
              <a:t>Klik om de stijl te bewerken</a:t>
            </a:r>
            <a:endParaRPr lang="nl-NL"/>
          </a:p>
        </p:txBody>
      </p:sp>
      <p:sp>
        <p:nvSpPr>
          <p:cNvPr id="3" name="Tijdelijke aanduiding voor tekst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nl-NL" smtClean="0"/>
              <a:t>Klik om de modelstijlen te bewerken</a:t>
            </a:r>
          </a:p>
        </p:txBody>
      </p:sp>
      <p:sp>
        <p:nvSpPr>
          <p:cNvPr id="4" name="Tijdelijke aanduiding voor inhoud 3"/>
          <p:cNvSpPr>
            <a:spLocks noGrp="1"/>
          </p:cNvSpPr>
          <p:nvPr>
            <p:ph sz="half" idx="2"/>
          </p:nvPr>
        </p:nvSpPr>
        <p:spPr>
          <a:xfrm>
            <a:off x="629842" y="2505075"/>
            <a:ext cx="3868340" cy="3684588"/>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tekst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nl-NL" smtClean="0"/>
              <a:t>Klik om de modelstijlen te bewerken</a:t>
            </a:r>
          </a:p>
        </p:txBody>
      </p:sp>
      <p:sp>
        <p:nvSpPr>
          <p:cNvPr id="6" name="Tijdelijke aanduiding voor inhoud 5"/>
          <p:cNvSpPr>
            <a:spLocks noGrp="1"/>
          </p:cNvSpPr>
          <p:nvPr>
            <p:ph sz="quarter" idx="4"/>
          </p:nvPr>
        </p:nvSpPr>
        <p:spPr>
          <a:xfrm>
            <a:off x="4629150" y="2505075"/>
            <a:ext cx="3887391" cy="3684588"/>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7" name="Tijdelijke aanduiding voor datum 6"/>
          <p:cNvSpPr>
            <a:spLocks noGrp="1"/>
          </p:cNvSpPr>
          <p:nvPr>
            <p:ph type="dt" sz="half" idx="10"/>
          </p:nvPr>
        </p:nvSpPr>
        <p:spPr/>
        <p:txBody>
          <a:bodyPr/>
          <a:lstStyle/>
          <a:p>
            <a:fld id="{30F80AC2-EAB3-4C8E-BAFC-CF691A4946F3}" type="datetimeFigureOut">
              <a:rPr lang="nl-NL" smtClean="0">
                <a:solidFill>
                  <a:prstClr val="black">
                    <a:tint val="75000"/>
                  </a:prstClr>
                </a:solidFill>
              </a:rPr>
              <a:pPr/>
              <a:t>8-10-2015</a:t>
            </a:fld>
            <a:endParaRPr lang="nl-NL">
              <a:solidFill>
                <a:prstClr val="black">
                  <a:tint val="75000"/>
                </a:prstClr>
              </a:solidFill>
            </a:endParaRPr>
          </a:p>
        </p:txBody>
      </p:sp>
      <p:sp>
        <p:nvSpPr>
          <p:cNvPr id="8" name="Tijdelijke aanduiding voor voettekst 7"/>
          <p:cNvSpPr>
            <a:spLocks noGrp="1"/>
          </p:cNvSpPr>
          <p:nvPr>
            <p:ph type="ftr" sz="quarter" idx="11"/>
          </p:nvPr>
        </p:nvSpPr>
        <p:spPr/>
        <p:txBody>
          <a:bodyPr/>
          <a:lstStyle/>
          <a:p>
            <a:endParaRPr lang="nl-NL">
              <a:solidFill>
                <a:prstClr val="black">
                  <a:tint val="75000"/>
                </a:prstClr>
              </a:solidFill>
            </a:endParaRPr>
          </a:p>
        </p:txBody>
      </p:sp>
      <p:sp>
        <p:nvSpPr>
          <p:cNvPr id="9" name="Tijdelijke aanduiding voor dianummer 8"/>
          <p:cNvSpPr>
            <a:spLocks noGrp="1"/>
          </p:cNvSpPr>
          <p:nvPr>
            <p:ph type="sldNum" sz="quarter" idx="12"/>
          </p:nvPr>
        </p:nvSpPr>
        <p:spPr/>
        <p:txBody>
          <a:bodyPr/>
          <a:lstStyle/>
          <a:p>
            <a:fld id="{45983A82-1719-44E9-A9B3-7CCDCC941D20}" type="slidenum">
              <a:rPr lang="nl-NL" smtClean="0">
                <a:solidFill>
                  <a:prstClr val="black">
                    <a:tint val="75000"/>
                  </a:prstClr>
                </a:solidFill>
              </a:rPr>
              <a:pPr/>
              <a:t>‹nr.›</a:t>
            </a:fld>
            <a:endParaRPr lang="nl-NL">
              <a:solidFill>
                <a:prstClr val="black">
                  <a:tint val="75000"/>
                </a:prstClr>
              </a:solidFill>
            </a:endParaRPr>
          </a:p>
        </p:txBody>
      </p:sp>
    </p:spTree>
    <p:extLst>
      <p:ext uri="{BB962C8B-B14F-4D97-AF65-F5344CB8AC3E}">
        <p14:creationId xmlns:p14="http://schemas.microsoft.com/office/powerpoint/2010/main" val="2545241344"/>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datum 2"/>
          <p:cNvSpPr>
            <a:spLocks noGrp="1"/>
          </p:cNvSpPr>
          <p:nvPr>
            <p:ph type="dt" sz="half" idx="10"/>
          </p:nvPr>
        </p:nvSpPr>
        <p:spPr/>
        <p:txBody>
          <a:bodyPr/>
          <a:lstStyle/>
          <a:p>
            <a:fld id="{30F80AC2-EAB3-4C8E-BAFC-CF691A4946F3}" type="datetimeFigureOut">
              <a:rPr lang="nl-NL" smtClean="0">
                <a:solidFill>
                  <a:prstClr val="black">
                    <a:tint val="75000"/>
                  </a:prstClr>
                </a:solidFill>
              </a:rPr>
              <a:pPr/>
              <a:t>8-10-2015</a:t>
            </a:fld>
            <a:endParaRPr lang="nl-NL">
              <a:solidFill>
                <a:prstClr val="black">
                  <a:tint val="75000"/>
                </a:prstClr>
              </a:solidFill>
            </a:endParaRPr>
          </a:p>
        </p:txBody>
      </p:sp>
      <p:sp>
        <p:nvSpPr>
          <p:cNvPr id="4" name="Tijdelijke aanduiding voor voettekst 3"/>
          <p:cNvSpPr>
            <a:spLocks noGrp="1"/>
          </p:cNvSpPr>
          <p:nvPr>
            <p:ph type="ftr" sz="quarter" idx="11"/>
          </p:nvPr>
        </p:nvSpPr>
        <p:spPr/>
        <p:txBody>
          <a:bodyPr/>
          <a:lstStyle/>
          <a:p>
            <a:endParaRPr lang="nl-NL">
              <a:solidFill>
                <a:prstClr val="black">
                  <a:tint val="75000"/>
                </a:prstClr>
              </a:solidFill>
            </a:endParaRPr>
          </a:p>
        </p:txBody>
      </p:sp>
      <p:sp>
        <p:nvSpPr>
          <p:cNvPr id="5" name="Tijdelijke aanduiding voor dianummer 4"/>
          <p:cNvSpPr>
            <a:spLocks noGrp="1"/>
          </p:cNvSpPr>
          <p:nvPr>
            <p:ph type="sldNum" sz="quarter" idx="12"/>
          </p:nvPr>
        </p:nvSpPr>
        <p:spPr/>
        <p:txBody>
          <a:bodyPr/>
          <a:lstStyle/>
          <a:p>
            <a:fld id="{45983A82-1719-44E9-A9B3-7CCDCC941D20}" type="slidenum">
              <a:rPr lang="nl-NL" smtClean="0">
                <a:solidFill>
                  <a:prstClr val="black">
                    <a:tint val="75000"/>
                  </a:prstClr>
                </a:solidFill>
              </a:rPr>
              <a:pPr/>
              <a:t>‹nr.›</a:t>
            </a:fld>
            <a:endParaRPr lang="nl-NL">
              <a:solidFill>
                <a:prstClr val="black">
                  <a:tint val="75000"/>
                </a:prstClr>
              </a:solidFill>
            </a:endParaRPr>
          </a:p>
        </p:txBody>
      </p:sp>
    </p:spTree>
    <p:extLst>
      <p:ext uri="{BB962C8B-B14F-4D97-AF65-F5344CB8AC3E}">
        <p14:creationId xmlns:p14="http://schemas.microsoft.com/office/powerpoint/2010/main" val="3533523345"/>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30F80AC2-EAB3-4C8E-BAFC-CF691A4946F3}" type="datetimeFigureOut">
              <a:rPr lang="nl-NL" smtClean="0">
                <a:solidFill>
                  <a:prstClr val="black">
                    <a:tint val="75000"/>
                  </a:prstClr>
                </a:solidFill>
              </a:rPr>
              <a:pPr/>
              <a:t>8-10-2015</a:t>
            </a:fld>
            <a:endParaRPr lang="nl-NL">
              <a:solidFill>
                <a:prstClr val="black">
                  <a:tint val="75000"/>
                </a:prstClr>
              </a:solidFill>
            </a:endParaRPr>
          </a:p>
        </p:txBody>
      </p:sp>
      <p:sp>
        <p:nvSpPr>
          <p:cNvPr id="3" name="Tijdelijke aanduiding voor voettekst 2"/>
          <p:cNvSpPr>
            <a:spLocks noGrp="1"/>
          </p:cNvSpPr>
          <p:nvPr>
            <p:ph type="ftr" sz="quarter" idx="11"/>
          </p:nvPr>
        </p:nvSpPr>
        <p:spPr/>
        <p:txBody>
          <a:bodyPr/>
          <a:lstStyle/>
          <a:p>
            <a:endParaRPr lang="nl-NL">
              <a:solidFill>
                <a:prstClr val="black">
                  <a:tint val="75000"/>
                </a:prstClr>
              </a:solidFill>
            </a:endParaRPr>
          </a:p>
        </p:txBody>
      </p:sp>
      <p:sp>
        <p:nvSpPr>
          <p:cNvPr id="4" name="Tijdelijke aanduiding voor dianummer 3"/>
          <p:cNvSpPr>
            <a:spLocks noGrp="1"/>
          </p:cNvSpPr>
          <p:nvPr>
            <p:ph type="sldNum" sz="quarter" idx="12"/>
          </p:nvPr>
        </p:nvSpPr>
        <p:spPr/>
        <p:txBody>
          <a:bodyPr/>
          <a:lstStyle/>
          <a:p>
            <a:fld id="{45983A82-1719-44E9-A9B3-7CCDCC941D20}" type="slidenum">
              <a:rPr lang="nl-NL" smtClean="0">
                <a:solidFill>
                  <a:prstClr val="black">
                    <a:tint val="75000"/>
                  </a:prstClr>
                </a:solidFill>
              </a:rPr>
              <a:pPr/>
              <a:t>‹nr.›</a:t>
            </a:fld>
            <a:endParaRPr lang="nl-NL">
              <a:solidFill>
                <a:prstClr val="black">
                  <a:tint val="75000"/>
                </a:prstClr>
              </a:solidFill>
            </a:endParaRPr>
          </a:p>
        </p:txBody>
      </p:sp>
    </p:spTree>
    <p:extLst>
      <p:ext uri="{BB962C8B-B14F-4D97-AF65-F5344CB8AC3E}">
        <p14:creationId xmlns:p14="http://schemas.microsoft.com/office/powerpoint/2010/main" val="1150354066"/>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629841" y="457200"/>
            <a:ext cx="2949178" cy="1600200"/>
          </a:xfrm>
        </p:spPr>
        <p:txBody>
          <a:bodyPr anchor="b"/>
          <a:lstStyle>
            <a:lvl1pPr>
              <a:defRPr sz="2400"/>
            </a:lvl1pPr>
          </a:lstStyle>
          <a:p>
            <a:r>
              <a:rPr lang="nl-NL" smtClean="0"/>
              <a:t>Klik om de stijl te bewerken</a:t>
            </a:r>
            <a:endParaRPr lang="nl-NL"/>
          </a:p>
        </p:txBody>
      </p:sp>
      <p:sp>
        <p:nvSpPr>
          <p:cNvPr id="3" name="Tijdelijke aanduiding voor inhoud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tekst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30F80AC2-EAB3-4C8E-BAFC-CF691A4946F3}" type="datetimeFigureOut">
              <a:rPr lang="nl-NL" smtClean="0">
                <a:solidFill>
                  <a:prstClr val="black">
                    <a:tint val="75000"/>
                  </a:prstClr>
                </a:solidFill>
              </a:rPr>
              <a:pPr/>
              <a:t>8-10-2015</a:t>
            </a:fld>
            <a:endParaRPr lang="nl-NL">
              <a:solidFill>
                <a:prstClr val="black">
                  <a:tint val="75000"/>
                </a:prstClr>
              </a:solidFill>
            </a:endParaRPr>
          </a:p>
        </p:txBody>
      </p:sp>
      <p:sp>
        <p:nvSpPr>
          <p:cNvPr id="6" name="Tijdelijke aanduiding voor voettekst 5"/>
          <p:cNvSpPr>
            <a:spLocks noGrp="1"/>
          </p:cNvSpPr>
          <p:nvPr>
            <p:ph type="ftr" sz="quarter" idx="11"/>
          </p:nvPr>
        </p:nvSpPr>
        <p:spPr/>
        <p:txBody>
          <a:bodyPr/>
          <a:lstStyle/>
          <a:p>
            <a:endParaRPr lang="nl-NL">
              <a:solidFill>
                <a:prstClr val="black">
                  <a:tint val="75000"/>
                </a:prstClr>
              </a:solidFill>
            </a:endParaRPr>
          </a:p>
        </p:txBody>
      </p:sp>
      <p:sp>
        <p:nvSpPr>
          <p:cNvPr id="7" name="Tijdelijke aanduiding voor dianummer 6"/>
          <p:cNvSpPr>
            <a:spLocks noGrp="1"/>
          </p:cNvSpPr>
          <p:nvPr>
            <p:ph type="sldNum" sz="quarter" idx="12"/>
          </p:nvPr>
        </p:nvSpPr>
        <p:spPr/>
        <p:txBody>
          <a:bodyPr/>
          <a:lstStyle/>
          <a:p>
            <a:fld id="{45983A82-1719-44E9-A9B3-7CCDCC941D20}" type="slidenum">
              <a:rPr lang="nl-NL" smtClean="0">
                <a:solidFill>
                  <a:prstClr val="black">
                    <a:tint val="75000"/>
                  </a:prstClr>
                </a:solidFill>
              </a:rPr>
              <a:pPr/>
              <a:t>‹nr.›</a:t>
            </a:fld>
            <a:endParaRPr lang="nl-NL">
              <a:solidFill>
                <a:prstClr val="black">
                  <a:tint val="75000"/>
                </a:prstClr>
              </a:solidFill>
            </a:endParaRPr>
          </a:p>
        </p:txBody>
      </p:sp>
    </p:spTree>
    <p:extLst>
      <p:ext uri="{BB962C8B-B14F-4D97-AF65-F5344CB8AC3E}">
        <p14:creationId xmlns:p14="http://schemas.microsoft.com/office/powerpoint/2010/main" val="2421760246"/>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629841" y="457200"/>
            <a:ext cx="2949178" cy="1600200"/>
          </a:xfrm>
        </p:spPr>
        <p:txBody>
          <a:bodyPr anchor="b"/>
          <a:lstStyle>
            <a:lvl1pPr>
              <a:defRPr sz="2400"/>
            </a:lvl1pPr>
          </a:lstStyle>
          <a:p>
            <a:r>
              <a:rPr lang="nl-NL" smtClean="0"/>
              <a:t>Klik om de stijl te bewerken</a:t>
            </a:r>
            <a:endParaRPr lang="nl-NL"/>
          </a:p>
        </p:txBody>
      </p:sp>
      <p:sp>
        <p:nvSpPr>
          <p:cNvPr id="3" name="Tijdelijke aanduiding voor afbeelding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nl-NL"/>
          </a:p>
        </p:txBody>
      </p:sp>
      <p:sp>
        <p:nvSpPr>
          <p:cNvPr id="4" name="Tijdelijke aanduiding voor tekst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30F80AC2-EAB3-4C8E-BAFC-CF691A4946F3}" type="datetimeFigureOut">
              <a:rPr lang="nl-NL" smtClean="0">
                <a:solidFill>
                  <a:prstClr val="black">
                    <a:tint val="75000"/>
                  </a:prstClr>
                </a:solidFill>
              </a:rPr>
              <a:pPr/>
              <a:t>8-10-2015</a:t>
            </a:fld>
            <a:endParaRPr lang="nl-NL">
              <a:solidFill>
                <a:prstClr val="black">
                  <a:tint val="75000"/>
                </a:prstClr>
              </a:solidFill>
            </a:endParaRPr>
          </a:p>
        </p:txBody>
      </p:sp>
      <p:sp>
        <p:nvSpPr>
          <p:cNvPr id="6" name="Tijdelijke aanduiding voor voettekst 5"/>
          <p:cNvSpPr>
            <a:spLocks noGrp="1"/>
          </p:cNvSpPr>
          <p:nvPr>
            <p:ph type="ftr" sz="quarter" idx="11"/>
          </p:nvPr>
        </p:nvSpPr>
        <p:spPr/>
        <p:txBody>
          <a:bodyPr/>
          <a:lstStyle/>
          <a:p>
            <a:endParaRPr lang="nl-NL">
              <a:solidFill>
                <a:prstClr val="black">
                  <a:tint val="75000"/>
                </a:prstClr>
              </a:solidFill>
            </a:endParaRPr>
          </a:p>
        </p:txBody>
      </p:sp>
      <p:sp>
        <p:nvSpPr>
          <p:cNvPr id="7" name="Tijdelijke aanduiding voor dianummer 6"/>
          <p:cNvSpPr>
            <a:spLocks noGrp="1"/>
          </p:cNvSpPr>
          <p:nvPr>
            <p:ph type="sldNum" sz="quarter" idx="12"/>
          </p:nvPr>
        </p:nvSpPr>
        <p:spPr/>
        <p:txBody>
          <a:bodyPr/>
          <a:lstStyle/>
          <a:p>
            <a:fld id="{45983A82-1719-44E9-A9B3-7CCDCC941D20}" type="slidenum">
              <a:rPr lang="nl-NL" smtClean="0">
                <a:solidFill>
                  <a:prstClr val="black">
                    <a:tint val="75000"/>
                  </a:prstClr>
                </a:solidFill>
              </a:rPr>
              <a:pPr/>
              <a:t>‹nr.›</a:t>
            </a:fld>
            <a:endParaRPr lang="nl-NL">
              <a:solidFill>
                <a:prstClr val="black">
                  <a:tint val="75000"/>
                </a:prstClr>
              </a:solidFill>
            </a:endParaRPr>
          </a:p>
        </p:txBody>
      </p:sp>
    </p:spTree>
    <p:extLst>
      <p:ext uri="{BB962C8B-B14F-4D97-AF65-F5344CB8AC3E}">
        <p14:creationId xmlns:p14="http://schemas.microsoft.com/office/powerpoint/2010/main" val="2148009267"/>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verticale tekst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30F80AC2-EAB3-4C8E-BAFC-CF691A4946F3}" type="datetimeFigureOut">
              <a:rPr lang="nl-NL" smtClean="0">
                <a:solidFill>
                  <a:prstClr val="black">
                    <a:tint val="75000"/>
                  </a:prstClr>
                </a:solidFill>
              </a:rPr>
              <a:pPr/>
              <a:t>8-10-2015</a:t>
            </a:fld>
            <a:endParaRPr lang="nl-NL">
              <a:solidFill>
                <a:prstClr val="black">
                  <a:tint val="75000"/>
                </a:prstClr>
              </a:solidFill>
            </a:endParaRPr>
          </a:p>
        </p:txBody>
      </p:sp>
      <p:sp>
        <p:nvSpPr>
          <p:cNvPr id="5" name="Tijdelijke aanduiding voor voettekst 4"/>
          <p:cNvSpPr>
            <a:spLocks noGrp="1"/>
          </p:cNvSpPr>
          <p:nvPr>
            <p:ph type="ftr" sz="quarter" idx="11"/>
          </p:nvPr>
        </p:nvSpPr>
        <p:spPr/>
        <p:txBody>
          <a:bodyPr/>
          <a:lstStyle/>
          <a:p>
            <a:endParaRPr lang="nl-NL">
              <a:solidFill>
                <a:prstClr val="black">
                  <a:tint val="75000"/>
                </a:prstClr>
              </a:solidFill>
            </a:endParaRPr>
          </a:p>
        </p:txBody>
      </p:sp>
      <p:sp>
        <p:nvSpPr>
          <p:cNvPr id="6" name="Tijdelijke aanduiding voor dianummer 5"/>
          <p:cNvSpPr>
            <a:spLocks noGrp="1"/>
          </p:cNvSpPr>
          <p:nvPr>
            <p:ph type="sldNum" sz="quarter" idx="12"/>
          </p:nvPr>
        </p:nvSpPr>
        <p:spPr/>
        <p:txBody>
          <a:bodyPr/>
          <a:lstStyle/>
          <a:p>
            <a:fld id="{45983A82-1719-44E9-A9B3-7CCDCC941D20}" type="slidenum">
              <a:rPr lang="nl-NL" smtClean="0">
                <a:solidFill>
                  <a:prstClr val="black">
                    <a:tint val="75000"/>
                  </a:prstClr>
                </a:solidFill>
              </a:rPr>
              <a:pPr/>
              <a:t>‹nr.›</a:t>
            </a:fld>
            <a:endParaRPr lang="nl-NL">
              <a:solidFill>
                <a:prstClr val="black">
                  <a:tint val="75000"/>
                </a:prstClr>
              </a:solidFill>
            </a:endParaRPr>
          </a:p>
        </p:txBody>
      </p:sp>
    </p:spTree>
    <p:extLst>
      <p:ext uri="{BB962C8B-B14F-4D97-AF65-F5344CB8AC3E}">
        <p14:creationId xmlns:p14="http://schemas.microsoft.com/office/powerpoint/2010/main" val="4171458539"/>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543675" y="365125"/>
            <a:ext cx="1971675" cy="5811838"/>
          </a:xfrm>
        </p:spPr>
        <p:txBody>
          <a:bodyPr vert="eaVert"/>
          <a:lstStyle/>
          <a:p>
            <a:r>
              <a:rPr lang="nl-NL" smtClean="0"/>
              <a:t>Klik om de stijl te bewerken</a:t>
            </a:r>
            <a:endParaRPr lang="nl-NL"/>
          </a:p>
        </p:txBody>
      </p:sp>
      <p:sp>
        <p:nvSpPr>
          <p:cNvPr id="3" name="Tijdelijke aanduiding voor verticale tekst 2"/>
          <p:cNvSpPr>
            <a:spLocks noGrp="1"/>
          </p:cNvSpPr>
          <p:nvPr>
            <p:ph type="body" orient="vert" idx="1"/>
          </p:nvPr>
        </p:nvSpPr>
        <p:spPr>
          <a:xfrm>
            <a:off x="628650" y="365125"/>
            <a:ext cx="5800725" cy="5811838"/>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30F80AC2-EAB3-4C8E-BAFC-CF691A4946F3}" type="datetimeFigureOut">
              <a:rPr lang="nl-NL" smtClean="0">
                <a:solidFill>
                  <a:prstClr val="black">
                    <a:tint val="75000"/>
                  </a:prstClr>
                </a:solidFill>
              </a:rPr>
              <a:pPr/>
              <a:t>8-10-2015</a:t>
            </a:fld>
            <a:endParaRPr lang="nl-NL">
              <a:solidFill>
                <a:prstClr val="black">
                  <a:tint val="75000"/>
                </a:prstClr>
              </a:solidFill>
            </a:endParaRPr>
          </a:p>
        </p:txBody>
      </p:sp>
      <p:sp>
        <p:nvSpPr>
          <p:cNvPr id="5" name="Tijdelijke aanduiding voor voettekst 4"/>
          <p:cNvSpPr>
            <a:spLocks noGrp="1"/>
          </p:cNvSpPr>
          <p:nvPr>
            <p:ph type="ftr" sz="quarter" idx="11"/>
          </p:nvPr>
        </p:nvSpPr>
        <p:spPr/>
        <p:txBody>
          <a:bodyPr/>
          <a:lstStyle/>
          <a:p>
            <a:endParaRPr lang="nl-NL">
              <a:solidFill>
                <a:prstClr val="black">
                  <a:tint val="75000"/>
                </a:prstClr>
              </a:solidFill>
            </a:endParaRPr>
          </a:p>
        </p:txBody>
      </p:sp>
      <p:sp>
        <p:nvSpPr>
          <p:cNvPr id="6" name="Tijdelijke aanduiding voor dianummer 5"/>
          <p:cNvSpPr>
            <a:spLocks noGrp="1"/>
          </p:cNvSpPr>
          <p:nvPr>
            <p:ph type="sldNum" sz="quarter" idx="12"/>
          </p:nvPr>
        </p:nvSpPr>
        <p:spPr/>
        <p:txBody>
          <a:bodyPr/>
          <a:lstStyle/>
          <a:p>
            <a:fld id="{45983A82-1719-44E9-A9B3-7CCDCC941D20}" type="slidenum">
              <a:rPr lang="nl-NL" smtClean="0">
                <a:solidFill>
                  <a:prstClr val="black">
                    <a:tint val="75000"/>
                  </a:prstClr>
                </a:solidFill>
              </a:rPr>
              <a:pPr/>
              <a:t>‹nr.›</a:t>
            </a:fld>
            <a:endParaRPr lang="nl-NL">
              <a:solidFill>
                <a:prstClr val="black">
                  <a:tint val="75000"/>
                </a:prstClr>
              </a:solidFill>
            </a:endParaRPr>
          </a:p>
        </p:txBody>
      </p:sp>
    </p:spTree>
    <p:extLst>
      <p:ext uri="{BB962C8B-B14F-4D97-AF65-F5344CB8AC3E}">
        <p14:creationId xmlns:p14="http://schemas.microsoft.com/office/powerpoint/2010/main" val="24439034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8C2510BF-8DD6-4A7A-B72F-50AEB298DB86}" type="datetimeFigureOut">
              <a:rPr lang="nl-NL" smtClean="0"/>
              <a:t>8-10-2015</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6743EF72-8ACC-4F2E-9711-42924B7D4A63}" type="slidenum">
              <a:rPr lang="nl-NL" smtClean="0"/>
              <a:t>‹nr.›</a:t>
            </a:fld>
            <a:endParaRPr lang="nl-NL"/>
          </a:p>
        </p:txBody>
      </p:sp>
    </p:spTree>
    <p:extLst>
      <p:ext uri="{BB962C8B-B14F-4D97-AF65-F5344CB8AC3E}">
        <p14:creationId xmlns:p14="http://schemas.microsoft.com/office/powerpoint/2010/main" val="283163362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nl-NL" smtClean="0"/>
              <a:t>Klik om de stijl te bewerken</a:t>
            </a:r>
            <a:endParaRPr lang="nl-NL"/>
          </a:p>
        </p:txBody>
      </p:sp>
      <p:sp>
        <p:nvSpPr>
          <p:cNvPr id="3" name="Tijdelijke aanduiding voor inhoud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teks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8C2510BF-8DD6-4A7A-B72F-50AEB298DB86}" type="datetimeFigureOut">
              <a:rPr lang="nl-NL" smtClean="0"/>
              <a:t>8-10-2015</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6743EF72-8ACC-4F2E-9711-42924B7D4A63}" type="slidenum">
              <a:rPr lang="nl-NL" smtClean="0"/>
              <a:t>‹nr.›</a:t>
            </a:fld>
            <a:endParaRPr lang="nl-NL"/>
          </a:p>
        </p:txBody>
      </p:sp>
    </p:spTree>
    <p:extLst>
      <p:ext uri="{BB962C8B-B14F-4D97-AF65-F5344CB8AC3E}">
        <p14:creationId xmlns:p14="http://schemas.microsoft.com/office/powerpoint/2010/main" val="194045192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nl-NL" smtClean="0"/>
              <a:t>Klik om de stijl te bewerken</a:t>
            </a:r>
            <a:endParaRPr lang="nl-NL"/>
          </a:p>
        </p:txBody>
      </p:sp>
      <p:sp>
        <p:nvSpPr>
          <p:cNvPr id="3" name="Tijdelijke aanduiding voor afbeelding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8C2510BF-8DD6-4A7A-B72F-50AEB298DB86}" type="datetimeFigureOut">
              <a:rPr lang="nl-NL" smtClean="0"/>
              <a:t>8-10-2015</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6743EF72-8ACC-4F2E-9711-42924B7D4A63}" type="slidenum">
              <a:rPr lang="nl-NL" smtClean="0"/>
              <a:t>‹nr.›</a:t>
            </a:fld>
            <a:endParaRPr lang="nl-NL"/>
          </a:p>
        </p:txBody>
      </p:sp>
    </p:spTree>
    <p:extLst>
      <p:ext uri="{BB962C8B-B14F-4D97-AF65-F5344CB8AC3E}">
        <p14:creationId xmlns:p14="http://schemas.microsoft.com/office/powerpoint/2010/main" val="426570525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3.xml"/><Relationship Id="rId3" Type="http://schemas.openxmlformats.org/officeDocument/2006/relationships/slideLayout" Target="../slideLayouts/slideLayout58.xml"/><Relationship Id="rId7" Type="http://schemas.openxmlformats.org/officeDocument/2006/relationships/slideLayout" Target="../slideLayouts/slideLayout62.xml"/><Relationship Id="rId12" Type="http://schemas.openxmlformats.org/officeDocument/2006/relationships/theme" Target="../theme/theme6.xml"/><Relationship Id="rId2" Type="http://schemas.openxmlformats.org/officeDocument/2006/relationships/slideLayout" Target="../slideLayouts/slideLayout57.xml"/><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5" Type="http://schemas.openxmlformats.org/officeDocument/2006/relationships/slideLayout" Target="../slideLayouts/slideLayout60.xml"/><Relationship Id="rId10" Type="http://schemas.openxmlformats.org/officeDocument/2006/relationships/slideLayout" Target="../slideLayouts/slideLayout65.xml"/><Relationship Id="rId4" Type="http://schemas.openxmlformats.org/officeDocument/2006/relationships/slideLayout" Target="../slideLayouts/slideLayout59.xml"/><Relationship Id="rId9" Type="http://schemas.openxmlformats.org/officeDocument/2006/relationships/slideLayout" Target="../slideLayouts/slideLayout6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nl-NL" smtClean="0"/>
              <a:t>Klik om de stijl te bewerken</a:t>
            </a:r>
            <a:endParaRPr lang="nl-NL"/>
          </a:p>
        </p:txBody>
      </p:sp>
      <p:sp>
        <p:nvSpPr>
          <p:cNvPr id="3" name="Tijdelijke aanduiding voor tekst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C2510BF-8DD6-4A7A-B72F-50AEB298DB86}" type="datetimeFigureOut">
              <a:rPr lang="nl-NL" smtClean="0"/>
              <a:t>8-10-2015</a:t>
            </a:fld>
            <a:endParaRPr lang="nl-NL"/>
          </a:p>
        </p:txBody>
      </p:sp>
      <p:sp>
        <p:nvSpPr>
          <p:cNvPr id="5" name="Tijdelijke aanduiding voor voettekst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743EF72-8ACC-4F2E-9711-42924B7D4A63}" type="slidenum">
              <a:rPr lang="nl-NL" smtClean="0"/>
              <a:t>‹nr.›</a:t>
            </a:fld>
            <a:endParaRPr lang="nl-NL"/>
          </a:p>
        </p:txBody>
      </p:sp>
    </p:spTree>
    <p:extLst>
      <p:ext uri="{BB962C8B-B14F-4D97-AF65-F5344CB8AC3E}">
        <p14:creationId xmlns:p14="http://schemas.microsoft.com/office/powerpoint/2010/main" val="341321887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nl-NL" smtClean="0"/>
              <a:t>Klik om de stijl te bewerken</a:t>
            </a:r>
            <a:endParaRPr lang="nl-NL"/>
          </a:p>
        </p:txBody>
      </p:sp>
      <p:sp>
        <p:nvSpPr>
          <p:cNvPr id="3" name="Tijdelijke aanduiding voor tekst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45528040-14A6-4E74-8860-CC04A1FA242A}" type="datetimeFigureOut">
              <a:rPr lang="nl-NL" smtClean="0">
                <a:solidFill>
                  <a:prstClr val="black">
                    <a:tint val="75000"/>
                  </a:prstClr>
                </a:solidFill>
              </a:rPr>
              <a:pPr/>
              <a:t>8-10-2015</a:t>
            </a:fld>
            <a:endParaRPr lang="nl-NL">
              <a:solidFill>
                <a:prstClr val="black">
                  <a:tint val="75000"/>
                </a:prstClr>
              </a:solidFill>
            </a:endParaRPr>
          </a:p>
        </p:txBody>
      </p:sp>
      <p:sp>
        <p:nvSpPr>
          <p:cNvPr id="5" name="Tijdelijke aanduiding voor voettekst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nl-NL">
              <a:solidFill>
                <a:prstClr val="black">
                  <a:tint val="75000"/>
                </a:prstClr>
              </a:solidFill>
            </a:endParaRPr>
          </a:p>
        </p:txBody>
      </p:sp>
      <p:sp>
        <p:nvSpPr>
          <p:cNvPr id="6" name="Tijdelijke aanduiding voor dianumm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C98EDAAE-EF86-4317-BC8E-D3034395929D}" type="slidenum">
              <a:rPr lang="nl-NL" smtClean="0">
                <a:solidFill>
                  <a:prstClr val="black">
                    <a:tint val="75000"/>
                  </a:prstClr>
                </a:solidFill>
              </a:rPr>
              <a:pPr/>
              <a:t>‹nr.›</a:t>
            </a:fld>
            <a:endParaRPr lang="nl-NL">
              <a:solidFill>
                <a:prstClr val="black">
                  <a:tint val="75000"/>
                </a:prstClr>
              </a:solidFill>
            </a:endParaRPr>
          </a:p>
        </p:txBody>
      </p:sp>
    </p:spTree>
    <p:extLst>
      <p:ext uri="{BB962C8B-B14F-4D97-AF65-F5344CB8AC3E}">
        <p14:creationId xmlns:p14="http://schemas.microsoft.com/office/powerpoint/2010/main" val="415666296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nl-NL"/>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nl-NL" smtClean="0"/>
              <a:t>Klik om de stijl te bewerken</a:t>
            </a:r>
            <a:endParaRPr lang="nl-NL"/>
          </a:p>
        </p:txBody>
      </p:sp>
      <p:sp>
        <p:nvSpPr>
          <p:cNvPr id="3" name="Tijdelijke aanduiding voor tekst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816A6D12-82CB-4452-B12F-F35F2983EE8F}" type="datetimeFigureOut">
              <a:rPr lang="nl-NL" smtClean="0">
                <a:solidFill>
                  <a:prstClr val="black">
                    <a:tint val="75000"/>
                  </a:prstClr>
                </a:solidFill>
              </a:rPr>
              <a:pPr/>
              <a:t>8-10-2015</a:t>
            </a:fld>
            <a:endParaRPr lang="nl-NL">
              <a:solidFill>
                <a:prstClr val="black">
                  <a:tint val="75000"/>
                </a:prstClr>
              </a:solidFill>
            </a:endParaRPr>
          </a:p>
        </p:txBody>
      </p:sp>
      <p:sp>
        <p:nvSpPr>
          <p:cNvPr id="5" name="Tijdelijke aanduiding voor voettekst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nl-NL">
              <a:solidFill>
                <a:prstClr val="black">
                  <a:tint val="75000"/>
                </a:prstClr>
              </a:solidFill>
            </a:endParaRPr>
          </a:p>
        </p:txBody>
      </p:sp>
      <p:sp>
        <p:nvSpPr>
          <p:cNvPr id="6" name="Tijdelijke aanduiding voor dianumm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C3F73C0-3FD6-42B3-8F1C-CC33474EA04F}" type="slidenum">
              <a:rPr lang="nl-NL" smtClean="0">
                <a:solidFill>
                  <a:prstClr val="black">
                    <a:tint val="75000"/>
                  </a:prstClr>
                </a:solidFill>
              </a:rPr>
              <a:pPr/>
              <a:t>‹nr.›</a:t>
            </a:fld>
            <a:endParaRPr lang="nl-NL">
              <a:solidFill>
                <a:prstClr val="black">
                  <a:tint val="75000"/>
                </a:prstClr>
              </a:solidFill>
            </a:endParaRPr>
          </a:p>
        </p:txBody>
      </p:sp>
    </p:spTree>
    <p:extLst>
      <p:ext uri="{BB962C8B-B14F-4D97-AF65-F5344CB8AC3E}">
        <p14:creationId xmlns:p14="http://schemas.microsoft.com/office/powerpoint/2010/main" val="3093123103"/>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nl-NL"/>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nl-NL" smtClean="0"/>
              <a:t>Klik om de stijl te bewerken</a:t>
            </a:r>
            <a:endParaRPr lang="nl-NL"/>
          </a:p>
        </p:txBody>
      </p:sp>
      <p:sp>
        <p:nvSpPr>
          <p:cNvPr id="3" name="Tijdelijke aanduiding voor tekst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E6EABE58-6566-4A27-B01E-9418D177A0FB}" type="datetimeFigureOut">
              <a:rPr lang="nl-NL" smtClean="0">
                <a:solidFill>
                  <a:prstClr val="black">
                    <a:tint val="75000"/>
                  </a:prstClr>
                </a:solidFill>
              </a:rPr>
              <a:pPr/>
              <a:t>8-10-2015</a:t>
            </a:fld>
            <a:endParaRPr lang="nl-NL">
              <a:solidFill>
                <a:prstClr val="black">
                  <a:tint val="75000"/>
                </a:prstClr>
              </a:solidFill>
            </a:endParaRPr>
          </a:p>
        </p:txBody>
      </p:sp>
      <p:sp>
        <p:nvSpPr>
          <p:cNvPr id="5" name="Tijdelijke aanduiding voor voettekst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nl-NL">
              <a:solidFill>
                <a:prstClr val="black">
                  <a:tint val="75000"/>
                </a:prstClr>
              </a:solidFill>
            </a:endParaRPr>
          </a:p>
        </p:txBody>
      </p:sp>
      <p:sp>
        <p:nvSpPr>
          <p:cNvPr id="6" name="Tijdelijke aanduiding voor dianumm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8FEE396D-1461-4195-851B-1EE7F0999307}" type="slidenum">
              <a:rPr lang="nl-NL" smtClean="0">
                <a:solidFill>
                  <a:prstClr val="black">
                    <a:tint val="75000"/>
                  </a:prstClr>
                </a:solidFill>
              </a:rPr>
              <a:pPr/>
              <a:t>‹nr.›</a:t>
            </a:fld>
            <a:endParaRPr lang="nl-NL">
              <a:solidFill>
                <a:prstClr val="black">
                  <a:tint val="75000"/>
                </a:prstClr>
              </a:solidFill>
            </a:endParaRPr>
          </a:p>
        </p:txBody>
      </p:sp>
    </p:spTree>
    <p:extLst>
      <p:ext uri="{BB962C8B-B14F-4D97-AF65-F5344CB8AC3E}">
        <p14:creationId xmlns:p14="http://schemas.microsoft.com/office/powerpoint/2010/main" val="3873173165"/>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nl-NL"/>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nl-NL" smtClean="0"/>
              <a:t>Klik om de stijl te bewerken</a:t>
            </a:r>
            <a:endParaRPr lang="nl-NL"/>
          </a:p>
        </p:txBody>
      </p:sp>
      <p:sp>
        <p:nvSpPr>
          <p:cNvPr id="3" name="Tijdelijke aanduiding voor tekst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8074785D-8B42-4E0C-B5CD-EAE79A17E241}" type="datetimeFigureOut">
              <a:rPr lang="nl-NL" smtClean="0">
                <a:solidFill>
                  <a:prstClr val="black">
                    <a:tint val="75000"/>
                  </a:prstClr>
                </a:solidFill>
              </a:rPr>
              <a:pPr/>
              <a:t>8-10-2015</a:t>
            </a:fld>
            <a:endParaRPr lang="nl-NL">
              <a:solidFill>
                <a:prstClr val="black">
                  <a:tint val="75000"/>
                </a:prstClr>
              </a:solidFill>
            </a:endParaRPr>
          </a:p>
        </p:txBody>
      </p:sp>
      <p:sp>
        <p:nvSpPr>
          <p:cNvPr id="5" name="Tijdelijke aanduiding voor voettekst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nl-NL">
              <a:solidFill>
                <a:prstClr val="black">
                  <a:tint val="75000"/>
                </a:prstClr>
              </a:solidFill>
            </a:endParaRPr>
          </a:p>
        </p:txBody>
      </p:sp>
      <p:sp>
        <p:nvSpPr>
          <p:cNvPr id="6" name="Tijdelijke aanduiding voor dianumm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3157B62A-66AF-4B2A-93A0-C05985CEFD80}" type="slidenum">
              <a:rPr lang="nl-NL" smtClean="0">
                <a:solidFill>
                  <a:prstClr val="black">
                    <a:tint val="75000"/>
                  </a:prstClr>
                </a:solidFill>
              </a:rPr>
              <a:pPr/>
              <a:t>‹nr.›</a:t>
            </a:fld>
            <a:endParaRPr lang="nl-NL">
              <a:solidFill>
                <a:prstClr val="black">
                  <a:tint val="75000"/>
                </a:prstClr>
              </a:solidFill>
            </a:endParaRPr>
          </a:p>
        </p:txBody>
      </p:sp>
    </p:spTree>
    <p:extLst>
      <p:ext uri="{BB962C8B-B14F-4D97-AF65-F5344CB8AC3E}">
        <p14:creationId xmlns:p14="http://schemas.microsoft.com/office/powerpoint/2010/main" val="3375532327"/>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nl-NL"/>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nl-NL" smtClean="0"/>
              <a:t>Klik om de stijl te bewerken</a:t>
            </a:r>
            <a:endParaRPr lang="nl-NL"/>
          </a:p>
        </p:txBody>
      </p:sp>
      <p:sp>
        <p:nvSpPr>
          <p:cNvPr id="3" name="Tijdelijke aanduiding voor tekst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30F80AC2-EAB3-4C8E-BAFC-CF691A4946F3}" type="datetimeFigureOut">
              <a:rPr lang="nl-NL" smtClean="0">
                <a:solidFill>
                  <a:prstClr val="black">
                    <a:tint val="75000"/>
                  </a:prstClr>
                </a:solidFill>
              </a:rPr>
              <a:pPr/>
              <a:t>8-10-2015</a:t>
            </a:fld>
            <a:endParaRPr lang="nl-NL">
              <a:solidFill>
                <a:prstClr val="black">
                  <a:tint val="75000"/>
                </a:prstClr>
              </a:solidFill>
            </a:endParaRPr>
          </a:p>
        </p:txBody>
      </p:sp>
      <p:sp>
        <p:nvSpPr>
          <p:cNvPr id="5" name="Tijdelijke aanduiding voor voettekst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nl-NL">
              <a:solidFill>
                <a:prstClr val="black">
                  <a:tint val="75000"/>
                </a:prstClr>
              </a:solidFill>
            </a:endParaRPr>
          </a:p>
        </p:txBody>
      </p:sp>
      <p:sp>
        <p:nvSpPr>
          <p:cNvPr id="6" name="Tijdelijke aanduiding voor dianumm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45983A82-1719-44E9-A9B3-7CCDCC941D20}" type="slidenum">
              <a:rPr lang="nl-NL" smtClean="0">
                <a:solidFill>
                  <a:prstClr val="black">
                    <a:tint val="75000"/>
                  </a:prstClr>
                </a:solidFill>
              </a:rPr>
              <a:pPr/>
              <a:t>‹nr.›</a:t>
            </a:fld>
            <a:endParaRPr lang="nl-NL">
              <a:solidFill>
                <a:prstClr val="black">
                  <a:tint val="75000"/>
                </a:prstClr>
              </a:solidFill>
            </a:endParaRPr>
          </a:p>
        </p:txBody>
      </p:sp>
    </p:spTree>
    <p:extLst>
      <p:ext uri="{BB962C8B-B14F-4D97-AF65-F5344CB8AC3E}">
        <p14:creationId xmlns:p14="http://schemas.microsoft.com/office/powerpoint/2010/main" val="881341308"/>
      </p:ext>
    </p:extLst>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nl-NL"/>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3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1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45.xml"/></Relationships>
</file>

<file path=ppt/slides/_rels/slide15.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6.jpg"/><Relationship Id="rId1" Type="http://schemas.openxmlformats.org/officeDocument/2006/relationships/slideLayout" Target="../slideLayouts/slideLayout56.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685800" y="332657"/>
            <a:ext cx="7772400" cy="1008111"/>
          </a:xfrm>
        </p:spPr>
        <p:txBody>
          <a:bodyPr/>
          <a:lstStyle/>
          <a:p>
            <a:r>
              <a:rPr lang="nl-NL" dirty="0" smtClean="0"/>
              <a:t>houtsoorten</a:t>
            </a:r>
            <a:endParaRPr lang="nl-NL" dirty="0"/>
          </a:p>
        </p:txBody>
      </p:sp>
      <p:sp>
        <p:nvSpPr>
          <p:cNvPr id="3" name="Ondertitel 2"/>
          <p:cNvSpPr>
            <a:spLocks noGrp="1"/>
          </p:cNvSpPr>
          <p:nvPr>
            <p:ph type="subTitle" idx="1"/>
          </p:nvPr>
        </p:nvSpPr>
        <p:spPr/>
        <p:txBody>
          <a:bodyPr/>
          <a:lstStyle/>
          <a:p>
            <a:endParaRPr lang="nl-NL" dirty="0"/>
          </a:p>
        </p:txBody>
      </p:sp>
    </p:spTree>
    <p:extLst>
      <p:ext uri="{BB962C8B-B14F-4D97-AF65-F5344CB8AC3E}">
        <p14:creationId xmlns:p14="http://schemas.microsoft.com/office/powerpoint/2010/main" val="289984418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2450206" y="4934840"/>
            <a:ext cx="6858000" cy="1790700"/>
          </a:xfrm>
        </p:spPr>
        <p:txBody>
          <a:bodyPr/>
          <a:lstStyle/>
          <a:p>
            <a:endParaRPr lang="nl-NL" dirty="0"/>
          </a:p>
        </p:txBody>
      </p:sp>
      <p:sp>
        <p:nvSpPr>
          <p:cNvPr id="3" name="Ondertitel 2"/>
          <p:cNvSpPr>
            <a:spLocks noGrp="1"/>
          </p:cNvSpPr>
          <p:nvPr>
            <p:ph type="subTitle" idx="1"/>
          </p:nvPr>
        </p:nvSpPr>
        <p:spPr>
          <a:xfrm>
            <a:off x="1143000" y="1427140"/>
            <a:ext cx="6858000" cy="3373460"/>
          </a:xfrm>
        </p:spPr>
        <p:txBody>
          <a:bodyPr/>
          <a:lstStyle/>
          <a:p>
            <a:r>
              <a:rPr lang="nl-NL" dirty="0" smtClean="0"/>
              <a:t>4. kastanje</a:t>
            </a:r>
            <a:endParaRPr lang="nl-NL" dirty="0"/>
          </a:p>
        </p:txBody>
      </p:sp>
      <p:pic>
        <p:nvPicPr>
          <p:cNvPr id="1026" name="Picture 2" descr="http://www.bovenschutte.nl/wp-content/uploads/2013/03/kastanjerondhout-900x400.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57313" y="1871462"/>
            <a:ext cx="6429375" cy="28575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3788789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dirty="0"/>
          </a:p>
        </p:txBody>
      </p:sp>
      <p:sp>
        <p:nvSpPr>
          <p:cNvPr id="3" name="Tijdelijke aanduiding voor inhoud 2"/>
          <p:cNvSpPr>
            <a:spLocks noGrp="1"/>
          </p:cNvSpPr>
          <p:nvPr>
            <p:ph idx="1"/>
          </p:nvPr>
        </p:nvSpPr>
        <p:spPr/>
        <p:txBody>
          <a:bodyPr/>
          <a:lstStyle/>
          <a:p>
            <a:r>
              <a:rPr lang="nl-NL" b="0" i="0" dirty="0" smtClean="0">
                <a:solidFill>
                  <a:srgbClr val="000000"/>
                </a:solidFill>
                <a:effectLst/>
                <a:latin typeface="Tahoma" panose="020B0604030504040204" pitchFamily="34" charset="0"/>
              </a:rPr>
              <a:t>Werken /trekken: Middelmatig</a:t>
            </a:r>
          </a:p>
          <a:p>
            <a:pPr lvl="0"/>
            <a:r>
              <a:rPr lang="nl-NL" dirty="0" smtClean="0">
                <a:solidFill>
                  <a:srgbClr val="000000"/>
                </a:solidFill>
                <a:latin typeface="Tahoma" panose="020B0604030504040204" pitchFamily="34" charset="0"/>
              </a:rPr>
              <a:t>Duurzaamheid: </a:t>
            </a:r>
            <a:r>
              <a:rPr lang="nl-NL" dirty="0">
                <a:solidFill>
                  <a:srgbClr val="000000"/>
                </a:solidFill>
                <a:latin typeface="Tahoma" panose="020B0604030504040204" pitchFamily="34" charset="0"/>
              </a:rPr>
              <a:t>Schimmels in grondcontact 2. </a:t>
            </a:r>
            <a:r>
              <a:rPr lang="nl-NL" dirty="0" err="1">
                <a:solidFill>
                  <a:srgbClr val="000000"/>
                </a:solidFill>
                <a:latin typeface="Tahoma" panose="020B0604030504040204" pitchFamily="34" charset="0"/>
              </a:rPr>
              <a:t>Anobium</a:t>
            </a:r>
            <a:r>
              <a:rPr lang="nl-NL" dirty="0">
                <a:solidFill>
                  <a:srgbClr val="000000"/>
                </a:solidFill>
                <a:latin typeface="Tahoma" panose="020B0604030504040204" pitchFamily="34" charset="0"/>
              </a:rPr>
              <a:t> G. Termieten M. </a:t>
            </a:r>
            <a:r>
              <a:rPr lang="nl-NL" dirty="0" err="1">
                <a:solidFill>
                  <a:srgbClr val="000000"/>
                </a:solidFill>
                <a:latin typeface="Tahoma" panose="020B0604030504040204" pitchFamily="34" charset="0"/>
              </a:rPr>
              <a:t>Hesperophanes</a:t>
            </a:r>
            <a:r>
              <a:rPr lang="nl-NL" dirty="0">
                <a:solidFill>
                  <a:srgbClr val="000000"/>
                </a:solidFill>
                <a:latin typeface="Tahoma" panose="020B0604030504040204" pitchFamily="34" charset="0"/>
              </a:rPr>
              <a:t> spint G.</a:t>
            </a:r>
            <a:endParaRPr lang="nl-NL" dirty="0">
              <a:solidFill>
                <a:prstClr val="black"/>
              </a:solidFill>
            </a:endParaRPr>
          </a:p>
          <a:p>
            <a:endParaRPr lang="nl-NL" dirty="0">
              <a:solidFill>
                <a:srgbClr val="000000"/>
              </a:solidFill>
              <a:latin typeface="Tahoma" panose="020B0604030504040204" pitchFamily="34" charset="0"/>
            </a:endParaRPr>
          </a:p>
          <a:p>
            <a:endParaRPr lang="nl-NL" dirty="0"/>
          </a:p>
        </p:txBody>
      </p:sp>
    </p:spTree>
    <p:extLst>
      <p:ext uri="{BB962C8B-B14F-4D97-AF65-F5344CB8AC3E}">
        <p14:creationId xmlns:p14="http://schemas.microsoft.com/office/powerpoint/2010/main" val="396337342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Bewerkbaarheid schroeven, zagen, splinters	</a:t>
            </a:r>
            <a:endParaRPr lang="nl-NL" dirty="0"/>
          </a:p>
        </p:txBody>
      </p:sp>
      <p:sp>
        <p:nvSpPr>
          <p:cNvPr id="3" name="Tijdelijke aanduiding voor inhoud 2"/>
          <p:cNvSpPr>
            <a:spLocks noGrp="1"/>
          </p:cNvSpPr>
          <p:nvPr>
            <p:ph idx="1"/>
          </p:nvPr>
        </p:nvSpPr>
        <p:spPr/>
        <p:txBody>
          <a:bodyPr/>
          <a:lstStyle/>
          <a:p>
            <a:r>
              <a:rPr lang="nl-NL" b="0" i="0" dirty="0" smtClean="0">
                <a:solidFill>
                  <a:srgbClr val="000000"/>
                </a:solidFill>
                <a:effectLst/>
                <a:latin typeface="Tahoma" panose="020B0604030504040204" pitchFamily="34" charset="0"/>
              </a:rPr>
              <a:t>Tamme kastanje laat zich zonder problemen zagen en schaven. Bij daarvoor zeer gevoelige personen kan bij blootstelling aan </a:t>
            </a:r>
            <a:r>
              <a:rPr lang="nl-NL" b="0" i="0" dirty="0" err="1" smtClean="0">
                <a:solidFill>
                  <a:srgbClr val="000000"/>
                </a:solidFill>
                <a:effectLst/>
                <a:latin typeface="Tahoma" panose="020B0604030504040204" pitchFamily="34" charset="0"/>
              </a:rPr>
              <a:t>kastanjehoutstof</a:t>
            </a:r>
            <a:r>
              <a:rPr lang="nl-NL" b="0" i="0" dirty="0" smtClean="0">
                <a:solidFill>
                  <a:srgbClr val="000000"/>
                </a:solidFill>
                <a:effectLst/>
                <a:latin typeface="Tahoma" panose="020B0604030504040204" pitchFamily="34" charset="0"/>
              </a:rPr>
              <a:t> dermatitis (</a:t>
            </a:r>
            <a:r>
              <a:rPr lang="nl-NL" b="0" i="0" dirty="0" err="1" smtClean="0">
                <a:solidFill>
                  <a:srgbClr val="000000"/>
                </a:solidFill>
                <a:effectLst/>
                <a:latin typeface="Tahoma" panose="020B0604030504040204" pitchFamily="34" charset="0"/>
              </a:rPr>
              <a:t>huidonstekingen</a:t>
            </a:r>
            <a:r>
              <a:rPr lang="nl-NL" b="0" i="0" dirty="0" smtClean="0">
                <a:solidFill>
                  <a:srgbClr val="000000"/>
                </a:solidFill>
                <a:effectLst/>
                <a:latin typeface="Tahoma" panose="020B0604030504040204" pitchFamily="34" charset="0"/>
              </a:rPr>
              <a:t>) ontstaan.</a:t>
            </a:r>
            <a:endParaRPr lang="nl-NL" dirty="0"/>
          </a:p>
        </p:txBody>
      </p:sp>
    </p:spTree>
    <p:extLst>
      <p:ext uri="{BB962C8B-B14F-4D97-AF65-F5344CB8AC3E}">
        <p14:creationId xmlns:p14="http://schemas.microsoft.com/office/powerpoint/2010/main" val="399077354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err="1" smtClean="0"/>
              <a:t>Byzonderheden</a:t>
            </a:r>
            <a:endParaRPr lang="nl-NL" dirty="0"/>
          </a:p>
        </p:txBody>
      </p:sp>
      <p:sp>
        <p:nvSpPr>
          <p:cNvPr id="3" name="Tijdelijke aanduiding voor inhoud 2"/>
          <p:cNvSpPr>
            <a:spLocks noGrp="1"/>
          </p:cNvSpPr>
          <p:nvPr>
            <p:ph idx="1"/>
          </p:nvPr>
        </p:nvSpPr>
        <p:spPr/>
        <p:txBody>
          <a:bodyPr/>
          <a:lstStyle/>
          <a:p>
            <a:r>
              <a:rPr lang="nl-NL" b="0" i="0" dirty="0" smtClean="0">
                <a:solidFill>
                  <a:srgbClr val="000000"/>
                </a:solidFill>
                <a:effectLst/>
                <a:latin typeface="Tahoma" panose="020B0604030504040204" pitchFamily="34" charset="0"/>
              </a:rPr>
              <a:t>In Verenigde Staten zijn veel bomen het slachtoffer geworden van een ziekte. Daardoor wordt Amerikaans kastanje nog maar weinig aangeboden. In het hout dat op de Amerikaanse markt met de notitie WHND (</a:t>
            </a:r>
            <a:r>
              <a:rPr lang="nl-NL" b="0" i="0" dirty="0" err="1" smtClean="0">
                <a:solidFill>
                  <a:srgbClr val="000000"/>
                </a:solidFill>
                <a:effectLst/>
                <a:latin typeface="Tahoma" panose="020B0604030504040204" pitchFamily="34" charset="0"/>
              </a:rPr>
              <a:t>WormHoles</a:t>
            </a:r>
            <a:r>
              <a:rPr lang="nl-NL" b="0" i="0" dirty="0" smtClean="0">
                <a:solidFill>
                  <a:srgbClr val="000000"/>
                </a:solidFill>
                <a:effectLst/>
                <a:latin typeface="Tahoma" panose="020B0604030504040204" pitchFamily="34" charset="0"/>
              </a:rPr>
              <a:t> No Defect) wordt aangeboden, zitten vrijwel altijd </a:t>
            </a:r>
            <a:r>
              <a:rPr lang="nl-NL" b="0" i="0" dirty="0" err="1" smtClean="0">
                <a:solidFill>
                  <a:srgbClr val="000000"/>
                </a:solidFill>
                <a:effectLst/>
                <a:latin typeface="Tahoma" panose="020B0604030504040204" pitchFamily="34" charset="0"/>
              </a:rPr>
              <a:t>boordergaten</a:t>
            </a:r>
            <a:r>
              <a:rPr lang="nl-NL" b="0" i="0" dirty="0" smtClean="0">
                <a:solidFill>
                  <a:srgbClr val="000000"/>
                </a:solidFill>
                <a:effectLst/>
                <a:latin typeface="Tahoma" panose="020B0604030504040204" pitchFamily="34" charset="0"/>
              </a:rPr>
              <a:t> met een diameter groter dan 4 mm.</a:t>
            </a:r>
            <a:endParaRPr lang="nl-NL" dirty="0"/>
          </a:p>
        </p:txBody>
      </p:sp>
    </p:spTree>
    <p:extLst>
      <p:ext uri="{BB962C8B-B14F-4D97-AF65-F5344CB8AC3E}">
        <p14:creationId xmlns:p14="http://schemas.microsoft.com/office/powerpoint/2010/main" val="231167134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flipH="1">
            <a:off x="-77421" y="857251"/>
            <a:ext cx="34289" cy="34289"/>
          </a:xfrm>
        </p:spPr>
        <p:txBody>
          <a:bodyPr>
            <a:normAutofit fontScale="90000"/>
          </a:bodyPr>
          <a:lstStyle/>
          <a:p>
            <a:endParaRPr lang="nl-NL" dirty="0"/>
          </a:p>
        </p:txBody>
      </p:sp>
      <p:sp>
        <p:nvSpPr>
          <p:cNvPr id="3" name="Ondertitel 2"/>
          <p:cNvSpPr>
            <a:spLocks noGrp="1"/>
          </p:cNvSpPr>
          <p:nvPr>
            <p:ph type="subTitle" idx="1"/>
          </p:nvPr>
        </p:nvSpPr>
        <p:spPr>
          <a:xfrm>
            <a:off x="0" y="857250"/>
            <a:ext cx="9144000" cy="5143500"/>
          </a:xfrm>
        </p:spPr>
        <p:txBody>
          <a:bodyPr>
            <a:normAutofit/>
          </a:bodyPr>
          <a:lstStyle/>
          <a:p>
            <a:r>
              <a:rPr lang="nl-NL" b="1" dirty="0" smtClean="0"/>
              <a:t>5. Eik </a:t>
            </a:r>
            <a:r>
              <a:rPr lang="nl-NL" b="1" dirty="0" smtClean="0"/>
              <a:t>(</a:t>
            </a:r>
            <a:r>
              <a:rPr lang="nl-NL" b="1" i="1" dirty="0" err="1" smtClean="0">
                <a:effectLst/>
              </a:rPr>
              <a:t>Quercus</a:t>
            </a:r>
            <a:r>
              <a:rPr lang="nl-NL" b="1" i="1" dirty="0" smtClean="0">
                <a:effectLst/>
              </a:rPr>
              <a:t>)</a:t>
            </a:r>
            <a:endParaRPr lang="nl-NL" b="1" dirty="0" smtClean="0"/>
          </a:p>
          <a:p>
            <a:endParaRPr lang="nl-NL" b="1" dirty="0"/>
          </a:p>
          <a:p>
            <a:r>
              <a:rPr lang="nl-NL" dirty="0" smtClean="0"/>
              <a:t>Werken = middelmatig </a:t>
            </a:r>
          </a:p>
          <a:p>
            <a:r>
              <a:rPr lang="nl-NL" dirty="0" smtClean="0"/>
              <a:t>Bewerkbaarheid= </a:t>
            </a:r>
            <a:r>
              <a:rPr lang="nl-NL" dirty="0"/>
              <a:t>Matig. Voorboren wordt aanbevolen. Roestvast </a:t>
            </a:r>
            <a:endParaRPr lang="nl-NL" dirty="0" smtClean="0"/>
          </a:p>
          <a:p>
            <a:r>
              <a:rPr lang="nl-NL" dirty="0" smtClean="0"/>
              <a:t>Duurzaamheid= Duurzaam</a:t>
            </a:r>
          </a:p>
          <a:p>
            <a:r>
              <a:rPr lang="nl-NL" dirty="0" smtClean="0"/>
              <a:t>Bijzonderheden: </a:t>
            </a:r>
            <a:endParaRPr lang="nl-NL" dirty="0"/>
          </a:p>
          <a:p>
            <a:r>
              <a:rPr lang="nl-NL" dirty="0"/>
              <a:t>Nat hout is corrosief in contact met ijzer. Blauwzwarte verkleuringen zijn het gevolg van de reactie tussen ijzer en het </a:t>
            </a:r>
            <a:r>
              <a:rPr lang="nl-NL" dirty="0" smtClean="0"/>
              <a:t>looizuur </a:t>
            </a:r>
            <a:r>
              <a:rPr lang="nl-NL" dirty="0"/>
              <a:t>in het hout. Eiken in contact met cement of beton zal het uitharden hiervan vertragen</a:t>
            </a:r>
          </a:p>
          <a:p>
            <a:endParaRPr lang="nl-NL" dirty="0"/>
          </a:p>
        </p:txBody>
      </p:sp>
      <p:pic>
        <p:nvPicPr>
          <p:cNvPr id="4" name="Afbeelding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6071" y="3873253"/>
            <a:ext cx="3075317" cy="1992806"/>
          </a:xfrm>
          <a:prstGeom prst="rect">
            <a:avLst/>
          </a:prstGeom>
        </p:spPr>
      </p:pic>
    </p:spTree>
    <p:extLst>
      <p:ext uri="{BB962C8B-B14F-4D97-AF65-F5344CB8AC3E}">
        <p14:creationId xmlns:p14="http://schemas.microsoft.com/office/powerpoint/2010/main" val="247421541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smtClean="0"/>
              <a:t>6666</a:t>
            </a:r>
            <a:endParaRPr lang="nl-NL" dirty="0"/>
          </a:p>
        </p:txBody>
      </p:sp>
      <p:sp>
        <p:nvSpPr>
          <p:cNvPr id="3" name="Ondertitel 2"/>
          <p:cNvSpPr>
            <a:spLocks noGrp="1"/>
          </p:cNvSpPr>
          <p:nvPr>
            <p:ph type="subTitle" idx="1"/>
          </p:nvPr>
        </p:nvSpPr>
        <p:spPr>
          <a:xfrm>
            <a:off x="1143000" y="4304784"/>
            <a:ext cx="7317432" cy="2553215"/>
          </a:xfrm>
        </p:spPr>
        <p:txBody>
          <a:bodyPr>
            <a:normAutofit/>
          </a:bodyPr>
          <a:lstStyle/>
          <a:p>
            <a:r>
              <a:rPr lang="nl-NL" sz="1600" dirty="0" smtClean="0"/>
              <a:t>6. Hout</a:t>
            </a:r>
            <a:r>
              <a:rPr lang="nl-NL" sz="1600" dirty="0"/>
              <a:t>: Spar (vuren)</a:t>
            </a:r>
          </a:p>
          <a:p>
            <a:r>
              <a:rPr lang="nl-NL" sz="1600" dirty="0"/>
              <a:t>Houtsoort: Naaldhout</a:t>
            </a:r>
          </a:p>
          <a:p>
            <a:r>
              <a:rPr lang="nl-NL" sz="1600" dirty="0"/>
              <a:t>Werken: middelmatig</a:t>
            </a:r>
          </a:p>
          <a:p>
            <a:r>
              <a:rPr lang="nl-NL" sz="1600" dirty="0"/>
              <a:t>Bewerkbaarheid: makkelijk bewerken met hand en machinaal.</a:t>
            </a:r>
          </a:p>
          <a:p>
            <a:r>
              <a:rPr lang="nl-NL" sz="1600" dirty="0"/>
              <a:t>Spijkeren en schroeven, lijmen: goed</a:t>
            </a:r>
          </a:p>
          <a:p>
            <a:r>
              <a:rPr lang="nl-NL" sz="1600" dirty="0"/>
              <a:t>Duurzaamheid: Weinig duurzaam. Wordt daarom geïmpregneerd</a:t>
            </a:r>
            <a:r>
              <a:rPr lang="nl-NL" sz="825" dirty="0"/>
              <a:t>.</a:t>
            </a:r>
            <a:endParaRPr lang="nl-NL" sz="825" dirty="0"/>
          </a:p>
        </p:txBody>
      </p:sp>
      <p:pic>
        <p:nvPicPr>
          <p:cNvPr id="4" name="Afbeelding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06166" y="1599762"/>
            <a:ext cx="3685596" cy="2388266"/>
          </a:xfrm>
          <a:prstGeom prst="rect">
            <a:avLst/>
          </a:prstGeom>
        </p:spPr>
      </p:pic>
      <p:pic>
        <p:nvPicPr>
          <p:cNvPr id="5" name="Afbeelding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57850" y="1846597"/>
            <a:ext cx="1714500" cy="1678781"/>
          </a:xfrm>
          <a:prstGeom prst="rect">
            <a:avLst/>
          </a:prstGeom>
        </p:spPr>
      </p:pic>
    </p:spTree>
    <p:extLst>
      <p:ext uri="{BB962C8B-B14F-4D97-AF65-F5344CB8AC3E}">
        <p14:creationId xmlns:p14="http://schemas.microsoft.com/office/powerpoint/2010/main" val="225121736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1. </a:t>
            </a:r>
            <a:r>
              <a:rPr lang="nl-NL" dirty="0" err="1" smtClean="0"/>
              <a:t>Bangkirai</a:t>
            </a:r>
            <a:endParaRPr lang="nl-NL" dirty="0"/>
          </a:p>
        </p:txBody>
      </p:sp>
      <p:pic>
        <p:nvPicPr>
          <p:cNvPr id="4" name="Tijdelijke aanduiding voor inhoud 3" descr="http://houtinfo.nl/sites/all/modules/houtsoorten/afbeeldingen/236_024%20BANGKIRAI%20-%20BALAU%20SELANGAN%20BATU9854.jpg"/>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971600" y="1556792"/>
            <a:ext cx="7056784" cy="4392488"/>
          </a:xfrm>
          <a:prstGeom prst="rect">
            <a:avLst/>
          </a:prstGeom>
          <a:noFill/>
          <a:ln>
            <a:noFill/>
          </a:ln>
        </p:spPr>
      </p:pic>
    </p:spTree>
    <p:extLst>
      <p:ext uri="{BB962C8B-B14F-4D97-AF65-F5344CB8AC3E}">
        <p14:creationId xmlns:p14="http://schemas.microsoft.com/office/powerpoint/2010/main" val="154277509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30026"/>
          </a:xfrm>
        </p:spPr>
        <p:txBody>
          <a:bodyPr>
            <a:normAutofit fontScale="90000"/>
          </a:bodyPr>
          <a:lstStyle/>
          <a:p>
            <a:endParaRPr lang="nl-NL" dirty="0"/>
          </a:p>
        </p:txBody>
      </p:sp>
      <p:sp>
        <p:nvSpPr>
          <p:cNvPr id="3" name="Tijdelijke aanduiding voor inhoud 2"/>
          <p:cNvSpPr>
            <a:spLocks noGrp="1"/>
          </p:cNvSpPr>
          <p:nvPr>
            <p:ph idx="1"/>
          </p:nvPr>
        </p:nvSpPr>
        <p:spPr>
          <a:xfrm>
            <a:off x="457200" y="836712"/>
            <a:ext cx="8229600" cy="5904656"/>
          </a:xfrm>
        </p:spPr>
        <p:txBody>
          <a:bodyPr>
            <a:normAutofit/>
          </a:bodyPr>
          <a:lstStyle/>
          <a:p>
            <a:r>
              <a:rPr lang="nl-NL" b="1" dirty="0" smtClean="0"/>
              <a:t>Naam:</a:t>
            </a:r>
            <a:r>
              <a:rPr lang="nl-NL" dirty="0" smtClean="0"/>
              <a:t> </a:t>
            </a:r>
            <a:r>
              <a:rPr lang="nl-NL" dirty="0" err="1" smtClean="0"/>
              <a:t>Bangkirai</a:t>
            </a:r>
            <a:endParaRPr lang="nl-NL" dirty="0" smtClean="0"/>
          </a:p>
          <a:p>
            <a:r>
              <a:rPr lang="nl-NL" b="1" dirty="0" smtClean="0"/>
              <a:t>Werken:</a:t>
            </a:r>
            <a:r>
              <a:rPr lang="nl-NL" dirty="0" smtClean="0"/>
              <a:t> </a:t>
            </a:r>
            <a:r>
              <a:rPr lang="nl-NL" dirty="0"/>
              <a:t>Middelmatig tot groot, afhankelijk van </a:t>
            </a:r>
            <a:r>
              <a:rPr lang="nl-NL" dirty="0" smtClean="0"/>
              <a:t>soort.</a:t>
            </a:r>
          </a:p>
          <a:p>
            <a:r>
              <a:rPr lang="nl-NL" b="1" dirty="0" smtClean="0"/>
              <a:t>Bewerkbaarheid:</a:t>
            </a:r>
            <a:r>
              <a:rPr lang="nl-NL" dirty="0" smtClean="0"/>
              <a:t> </a:t>
            </a:r>
          </a:p>
          <a:p>
            <a:r>
              <a:rPr lang="nl-NL" dirty="0" err="1" smtClean="0"/>
              <a:t>Balau</a:t>
            </a:r>
            <a:r>
              <a:rPr lang="nl-NL" dirty="0" smtClean="0"/>
              <a:t> </a:t>
            </a:r>
            <a:r>
              <a:rPr lang="nl-NL" dirty="0"/>
              <a:t>vrij goed af te korten, te zagen en te schaven. </a:t>
            </a:r>
            <a:endParaRPr lang="nl-NL" dirty="0" smtClean="0"/>
          </a:p>
          <a:p>
            <a:r>
              <a:rPr lang="nl-NL" dirty="0" smtClean="0"/>
              <a:t>Door kruisdraad kunnen bij </a:t>
            </a:r>
            <a:r>
              <a:rPr lang="nl-NL" dirty="0"/>
              <a:t>het schaven van kwartiers gezaagde vlakken veel </a:t>
            </a:r>
            <a:r>
              <a:rPr lang="nl-NL" dirty="0" err="1"/>
              <a:t>inspringsels</a:t>
            </a:r>
            <a:r>
              <a:rPr lang="nl-NL" dirty="0"/>
              <a:t> voorkomen. </a:t>
            </a:r>
            <a:endParaRPr lang="nl-NL" dirty="0" smtClean="0"/>
          </a:p>
          <a:p>
            <a:r>
              <a:rPr lang="nl-NL" dirty="0" smtClean="0"/>
              <a:t>Goede spaanhoek brengt verbetering.</a:t>
            </a:r>
            <a:endParaRPr lang="nl-NL" dirty="0"/>
          </a:p>
        </p:txBody>
      </p:sp>
    </p:spTree>
    <p:extLst>
      <p:ext uri="{BB962C8B-B14F-4D97-AF65-F5344CB8AC3E}">
        <p14:creationId xmlns:p14="http://schemas.microsoft.com/office/powerpoint/2010/main" val="317990308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flipV="1">
            <a:off x="457200" y="228919"/>
            <a:ext cx="8229600" cy="45719"/>
          </a:xfrm>
        </p:spPr>
        <p:txBody>
          <a:bodyPr>
            <a:normAutofit fontScale="90000"/>
          </a:bodyPr>
          <a:lstStyle/>
          <a:p>
            <a:endParaRPr lang="nl-NL" dirty="0"/>
          </a:p>
        </p:txBody>
      </p:sp>
      <p:sp>
        <p:nvSpPr>
          <p:cNvPr id="3" name="Tijdelijke aanduiding voor inhoud 2"/>
          <p:cNvSpPr>
            <a:spLocks noGrp="1"/>
          </p:cNvSpPr>
          <p:nvPr>
            <p:ph idx="1"/>
          </p:nvPr>
        </p:nvSpPr>
        <p:spPr>
          <a:xfrm>
            <a:off x="457200" y="548680"/>
            <a:ext cx="8229600" cy="5577483"/>
          </a:xfrm>
        </p:spPr>
        <p:txBody>
          <a:bodyPr/>
          <a:lstStyle/>
          <a:p>
            <a:r>
              <a:rPr lang="nl-NL" dirty="0"/>
              <a:t>Voorboren noodzakelijk. </a:t>
            </a:r>
            <a:r>
              <a:rPr lang="nl-NL" dirty="0" smtClean="0"/>
              <a:t>Vochtig altijd roestvrije verbindingsmiddelen gebruiken.</a:t>
            </a:r>
          </a:p>
          <a:p>
            <a:r>
              <a:rPr lang="nl-NL" dirty="0" smtClean="0"/>
              <a:t>Kan slecht worden gelijmd</a:t>
            </a:r>
          </a:p>
          <a:p>
            <a:r>
              <a:rPr lang="nl-NL" b="1" dirty="0" smtClean="0"/>
              <a:t>Duurzaamheid: </a:t>
            </a:r>
            <a:endParaRPr lang="nl-NL" dirty="0" smtClean="0"/>
          </a:p>
          <a:p>
            <a:r>
              <a:rPr lang="nl-NL" dirty="0" smtClean="0"/>
              <a:t>Schimmels </a:t>
            </a:r>
            <a:r>
              <a:rPr lang="nl-NL" dirty="0"/>
              <a:t>2 (voor hout met een </a:t>
            </a:r>
            <a:r>
              <a:rPr lang="nl-NL" dirty="0" err="1"/>
              <a:t>volumieke</a:t>
            </a:r>
            <a:r>
              <a:rPr lang="nl-NL" dirty="0"/>
              <a:t> massa hoger dan 850 kg/m3 bij 12% vochtgehalte). </a:t>
            </a:r>
            <a:endParaRPr lang="nl-NL" dirty="0" smtClean="0"/>
          </a:p>
          <a:p>
            <a:r>
              <a:rPr lang="nl-NL" dirty="0" smtClean="0"/>
              <a:t>Termieten </a:t>
            </a:r>
            <a:r>
              <a:rPr lang="nl-NL" dirty="0"/>
              <a:t>D. </a:t>
            </a:r>
            <a:r>
              <a:rPr lang="nl-NL" dirty="0" err="1" smtClean="0"/>
              <a:t>Bangkirai</a:t>
            </a:r>
            <a:r>
              <a:rPr lang="nl-NL" dirty="0" smtClean="0"/>
              <a:t> </a:t>
            </a:r>
            <a:r>
              <a:rPr lang="nl-NL" dirty="0"/>
              <a:t>is </a:t>
            </a:r>
            <a:r>
              <a:rPr lang="nl-NL" dirty="0" smtClean="0"/>
              <a:t>goed </a:t>
            </a:r>
            <a:r>
              <a:rPr lang="nl-NL" dirty="0"/>
              <a:t>bestand tegen aantasting door </a:t>
            </a:r>
            <a:r>
              <a:rPr lang="nl-NL" dirty="0" smtClean="0"/>
              <a:t>zuren, chemische </a:t>
            </a:r>
            <a:r>
              <a:rPr lang="nl-NL" dirty="0"/>
              <a:t>stoffen.</a:t>
            </a:r>
          </a:p>
        </p:txBody>
      </p:sp>
    </p:spTree>
    <p:extLst>
      <p:ext uri="{BB962C8B-B14F-4D97-AF65-F5344CB8AC3E}">
        <p14:creationId xmlns:p14="http://schemas.microsoft.com/office/powerpoint/2010/main" val="63090223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r>
              <a:rPr lang="nl-NL" b="1" dirty="0" smtClean="0"/>
              <a:t>Bijzonderheden: </a:t>
            </a:r>
            <a:r>
              <a:rPr lang="nl-NL" dirty="0" smtClean="0"/>
              <a:t>Aantal soorten bevat water in oplosbare gom.</a:t>
            </a:r>
          </a:p>
          <a:p>
            <a:r>
              <a:rPr lang="nl-NL" dirty="0" smtClean="0"/>
              <a:t>Oplosbare gom kan bloeden veroorzaken op onderliggend werk.</a:t>
            </a:r>
          </a:p>
          <a:p>
            <a:r>
              <a:rPr lang="nl-NL" dirty="0" smtClean="0"/>
              <a:t>Komt uit </a:t>
            </a:r>
            <a:r>
              <a:rPr lang="nl-NL" dirty="0" err="1" smtClean="0"/>
              <a:t>azië</a:t>
            </a:r>
            <a:endParaRPr lang="nl-NL" dirty="0" smtClean="0"/>
          </a:p>
          <a:p>
            <a:r>
              <a:rPr lang="nl-NL" dirty="0" smtClean="0"/>
              <a:t>Hier beschreven groep zware </a:t>
            </a:r>
            <a:r>
              <a:rPr lang="nl-NL" smtClean="0"/>
              <a:t>Shoreasoorten</a:t>
            </a:r>
            <a:endParaRPr lang="nl-NL" dirty="0"/>
          </a:p>
        </p:txBody>
      </p:sp>
    </p:spTree>
    <p:extLst>
      <p:ext uri="{BB962C8B-B14F-4D97-AF65-F5344CB8AC3E}">
        <p14:creationId xmlns:p14="http://schemas.microsoft.com/office/powerpoint/2010/main" val="397901586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ndertitel 2"/>
          <p:cNvSpPr>
            <a:spLocks noGrp="1"/>
          </p:cNvSpPr>
          <p:nvPr>
            <p:ph type="subTitle" idx="1"/>
          </p:nvPr>
        </p:nvSpPr>
        <p:spPr>
          <a:xfrm>
            <a:off x="0" y="857251"/>
            <a:ext cx="9144000" cy="2067059"/>
          </a:xfrm>
        </p:spPr>
        <p:txBody>
          <a:bodyPr/>
          <a:lstStyle/>
          <a:p>
            <a:r>
              <a:rPr lang="nl-NL" b="1" i="1" u="sng" dirty="0" smtClean="0"/>
              <a:t>2. </a:t>
            </a:r>
            <a:r>
              <a:rPr lang="nl-NL" dirty="0" smtClean="0"/>
              <a:t>Grenenhout </a:t>
            </a:r>
            <a:r>
              <a:rPr lang="nl-NL" dirty="0" smtClean="0"/>
              <a:t>Europees.</a:t>
            </a:r>
          </a:p>
          <a:p>
            <a:r>
              <a:rPr lang="nl-NL" b="1" i="1" u="sng" dirty="0" smtClean="0"/>
              <a:t>Werken: </a:t>
            </a:r>
            <a:r>
              <a:rPr lang="nl-NL" dirty="0" smtClean="0"/>
              <a:t>Middelmatig.</a:t>
            </a:r>
          </a:p>
          <a:p>
            <a:r>
              <a:rPr lang="nl-NL" b="1" i="1" u="sng" dirty="0" smtClean="0"/>
              <a:t>Bewerkbaarheid: </a:t>
            </a:r>
            <a:r>
              <a:rPr lang="nl-NL" dirty="0" smtClean="0"/>
              <a:t>Zowel hand als machine vrij makkelijk bewerkbaar. Schroeven, lijmen enz. allemaal goed te doen.</a:t>
            </a:r>
          </a:p>
          <a:p>
            <a:r>
              <a:rPr lang="nl-NL" b="1" i="1" u="sng" dirty="0" smtClean="0"/>
              <a:t>Duurzaamheid: </a:t>
            </a:r>
            <a:r>
              <a:rPr lang="nl-NL" dirty="0" smtClean="0"/>
              <a:t>Niet duurzaam, duurzaamheidsklasse 5.</a:t>
            </a:r>
          </a:p>
          <a:p>
            <a:r>
              <a:rPr lang="nl-NL" b="1" i="1" u="sng" dirty="0" smtClean="0"/>
              <a:t>Bijzonderheden: </a:t>
            </a:r>
            <a:r>
              <a:rPr lang="nl-NL" dirty="0" smtClean="0"/>
              <a:t>eigenschappen en toepassingen komen overeen met spint.</a:t>
            </a:r>
            <a:endParaRPr lang="nl-NL" b="1" i="1" u="sng" dirty="0" smtClean="0"/>
          </a:p>
          <a:p>
            <a:endParaRPr lang="nl-NL" dirty="0"/>
          </a:p>
        </p:txBody>
      </p:sp>
      <p:pic>
        <p:nvPicPr>
          <p:cNvPr id="4" name="Afbeelding 3"/>
          <p:cNvPicPr>
            <a:picLocks noChangeAspect="1"/>
          </p:cNvPicPr>
          <p:nvPr/>
        </p:nvPicPr>
        <p:blipFill>
          <a:blip r:embed="rId2"/>
          <a:stretch>
            <a:fillRect/>
          </a:stretch>
        </p:blipFill>
        <p:spPr>
          <a:xfrm>
            <a:off x="0" y="2924310"/>
            <a:ext cx="4790941" cy="3076441"/>
          </a:xfrm>
          <a:prstGeom prst="rect">
            <a:avLst/>
          </a:prstGeom>
        </p:spPr>
      </p:pic>
      <p:pic>
        <p:nvPicPr>
          <p:cNvPr id="6" name="Afbeelding 5"/>
          <p:cNvPicPr>
            <a:picLocks noChangeAspect="1"/>
          </p:cNvPicPr>
          <p:nvPr/>
        </p:nvPicPr>
        <p:blipFill>
          <a:blip r:embed="rId3"/>
          <a:stretch>
            <a:fillRect/>
          </a:stretch>
        </p:blipFill>
        <p:spPr>
          <a:xfrm>
            <a:off x="4790941" y="2924310"/>
            <a:ext cx="4333824" cy="3076441"/>
          </a:xfrm>
          <a:prstGeom prst="rect">
            <a:avLst/>
          </a:prstGeom>
        </p:spPr>
      </p:pic>
    </p:spTree>
    <p:extLst>
      <p:ext uri="{BB962C8B-B14F-4D97-AF65-F5344CB8AC3E}">
        <p14:creationId xmlns:p14="http://schemas.microsoft.com/office/powerpoint/2010/main" val="103687489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3. Lariks </a:t>
            </a:r>
            <a:endParaRPr lang="nl-NL" dirty="0"/>
          </a:p>
        </p:txBody>
      </p:sp>
      <p:sp>
        <p:nvSpPr>
          <p:cNvPr id="3" name="Tijdelijke aanduiding voor inhoud 2"/>
          <p:cNvSpPr>
            <a:spLocks noGrp="1"/>
          </p:cNvSpPr>
          <p:nvPr>
            <p:ph idx="1"/>
          </p:nvPr>
        </p:nvSpPr>
        <p:spPr/>
        <p:txBody>
          <a:bodyPr/>
          <a:lstStyle/>
          <a:p>
            <a:r>
              <a:rPr lang="nl-NL" dirty="0" smtClean="0"/>
              <a:t>Lariks is een harshoudende houtsoort waarvan het kernhout kleurvariaties vertoont van licht geelbruin (Siberisch </a:t>
            </a:r>
            <a:r>
              <a:rPr lang="nl-NL" dirty="0" err="1" smtClean="0"/>
              <a:t>larix</a:t>
            </a:r>
            <a:r>
              <a:rPr lang="nl-NL" dirty="0" smtClean="0"/>
              <a:t>), geelbruin, </a:t>
            </a:r>
            <a:r>
              <a:rPr lang="nl-NL" dirty="0" err="1" smtClean="0"/>
              <a:t>rozeachtig</a:t>
            </a:r>
            <a:r>
              <a:rPr lang="nl-NL" dirty="0" smtClean="0"/>
              <a:t> tot roodachtig bruin. Doordat de kwaliteit afhankelijk is van de herkomst, dient bij gebruik van lariks hierop te worden gelet. Bij onderzoek is gebleken dat gewaterd lariks iets makkelijker water opneemt dan vers lariks.</a:t>
            </a:r>
            <a:endParaRPr lang="nl-NL" dirty="0"/>
          </a:p>
        </p:txBody>
      </p:sp>
    </p:spTree>
    <p:extLst>
      <p:ext uri="{BB962C8B-B14F-4D97-AF65-F5344CB8AC3E}">
        <p14:creationId xmlns:p14="http://schemas.microsoft.com/office/powerpoint/2010/main" val="112463374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Houtsoort</a:t>
            </a:r>
            <a:endParaRPr lang="nl-NL" dirty="0"/>
          </a:p>
        </p:txBody>
      </p:sp>
      <p:sp>
        <p:nvSpPr>
          <p:cNvPr id="3" name="Tijdelijke aanduiding voor inhoud 2"/>
          <p:cNvSpPr>
            <a:spLocks noGrp="1"/>
          </p:cNvSpPr>
          <p:nvPr>
            <p:ph idx="1"/>
          </p:nvPr>
        </p:nvSpPr>
        <p:spPr/>
        <p:txBody>
          <a:bodyPr/>
          <a:lstStyle/>
          <a:p>
            <a:r>
              <a:rPr lang="nl-NL" dirty="0" smtClean="0"/>
              <a:t>Houtsoort: Naaldhout</a:t>
            </a:r>
          </a:p>
          <a:p>
            <a:pPr lvl="0"/>
            <a:r>
              <a:rPr lang="nl-NL" dirty="0" smtClean="0"/>
              <a:t>Werken: </a:t>
            </a:r>
            <a:r>
              <a:rPr lang="nl-NL" dirty="0">
                <a:solidFill>
                  <a:prstClr val="black"/>
                </a:solidFill>
              </a:rPr>
              <a:t>Middelmatig tot groot</a:t>
            </a:r>
            <a:r>
              <a:rPr lang="nl-NL" dirty="0" smtClean="0">
                <a:solidFill>
                  <a:prstClr val="black"/>
                </a:solidFill>
              </a:rPr>
              <a:t>.</a:t>
            </a:r>
          </a:p>
          <a:p>
            <a:pPr lvl="0"/>
            <a:r>
              <a:rPr lang="nl-NL" dirty="0" smtClean="0">
                <a:solidFill>
                  <a:prstClr val="black"/>
                </a:solidFill>
              </a:rPr>
              <a:t>Spijkeren: </a:t>
            </a:r>
            <a:r>
              <a:rPr lang="nl-NL" dirty="0">
                <a:solidFill>
                  <a:prstClr val="black"/>
                </a:solidFill>
              </a:rPr>
              <a:t>Matig, voorzichtig spijkeren om splijten te </a:t>
            </a:r>
            <a:r>
              <a:rPr lang="nl-NL" dirty="0" smtClean="0">
                <a:solidFill>
                  <a:prstClr val="black"/>
                </a:solidFill>
              </a:rPr>
              <a:t>voorkomen</a:t>
            </a:r>
          </a:p>
          <a:p>
            <a:pPr lvl="0"/>
            <a:r>
              <a:rPr lang="nl-NL" dirty="0" smtClean="0">
                <a:solidFill>
                  <a:prstClr val="black"/>
                </a:solidFill>
              </a:rPr>
              <a:t>Duurzaamheid: </a:t>
            </a:r>
            <a:r>
              <a:rPr lang="nl-NL" dirty="0">
                <a:solidFill>
                  <a:prstClr val="black"/>
                </a:solidFill>
              </a:rPr>
              <a:t>Zeer duurzaam.</a:t>
            </a:r>
          </a:p>
          <a:p>
            <a:pPr lvl="0"/>
            <a:endParaRPr lang="nl-NL" dirty="0">
              <a:solidFill>
                <a:prstClr val="black"/>
              </a:solidFill>
            </a:endParaRPr>
          </a:p>
          <a:p>
            <a:endParaRPr lang="nl-NL" dirty="0" smtClean="0"/>
          </a:p>
          <a:p>
            <a:endParaRPr lang="nl-NL" dirty="0"/>
          </a:p>
          <a:p>
            <a:endParaRPr lang="nl-NL" dirty="0"/>
          </a:p>
        </p:txBody>
      </p:sp>
    </p:spTree>
    <p:extLst>
      <p:ext uri="{BB962C8B-B14F-4D97-AF65-F5344CB8AC3E}">
        <p14:creationId xmlns:p14="http://schemas.microsoft.com/office/powerpoint/2010/main" val="262877915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Bewerkbaarheid</a:t>
            </a:r>
            <a:endParaRPr lang="nl-NL" dirty="0"/>
          </a:p>
        </p:txBody>
      </p:sp>
      <p:sp>
        <p:nvSpPr>
          <p:cNvPr id="3" name="Tijdelijke aanduiding voor inhoud 2"/>
          <p:cNvSpPr>
            <a:spLocks noGrp="1"/>
          </p:cNvSpPr>
          <p:nvPr>
            <p:ph idx="1"/>
          </p:nvPr>
        </p:nvSpPr>
        <p:spPr/>
        <p:txBody>
          <a:bodyPr/>
          <a:lstStyle/>
          <a:p>
            <a:r>
              <a:rPr lang="nl-NL" dirty="0" smtClean="0"/>
              <a:t>Lariks laat zich redelijk goed zagen en schaven. Om het zachte voorjaarshout glad af te werken, is scherp gereedschap noodzakelijk. Doordat het zeer harsrijk kan zijn, kan bij het bewerken van nat hout hars aan zagen of beitels blijven kleven, waardoor moeilijkheden kunnen ontstaan.</a:t>
            </a:r>
            <a:endParaRPr lang="nl-NL" dirty="0"/>
          </a:p>
        </p:txBody>
      </p:sp>
    </p:spTree>
    <p:extLst>
      <p:ext uri="{BB962C8B-B14F-4D97-AF65-F5344CB8AC3E}">
        <p14:creationId xmlns:p14="http://schemas.microsoft.com/office/powerpoint/2010/main" val="231216864"/>
      </p:ext>
    </p:extLst>
  </p:cSld>
  <p:clrMapOvr>
    <a:masterClrMapping/>
  </p:clrMapOvr>
</p:sld>
</file>

<file path=ppt/theme/theme1.xml><?xml version="1.0" encoding="utf-8"?>
<a:theme xmlns:a="http://schemas.openxmlformats.org/drawingml/2006/main" name="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2_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3_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4_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5_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28</TotalTime>
  <Words>523</Words>
  <Application>Microsoft Office PowerPoint</Application>
  <PresentationFormat>Diavoorstelling (4:3)</PresentationFormat>
  <Paragraphs>54</Paragraphs>
  <Slides>15</Slides>
  <Notes>0</Notes>
  <HiddenSlides>0</HiddenSlides>
  <MMClips>0</MMClips>
  <ScaleCrop>false</ScaleCrop>
  <HeadingPairs>
    <vt:vector size="6" baseType="variant">
      <vt:variant>
        <vt:lpstr>Gebruikte lettertypen</vt:lpstr>
      </vt:variant>
      <vt:variant>
        <vt:i4>4</vt:i4>
      </vt:variant>
      <vt:variant>
        <vt:lpstr>Thema</vt:lpstr>
      </vt:variant>
      <vt:variant>
        <vt:i4>6</vt:i4>
      </vt:variant>
      <vt:variant>
        <vt:lpstr>Diatitels</vt:lpstr>
      </vt:variant>
      <vt:variant>
        <vt:i4>15</vt:i4>
      </vt:variant>
    </vt:vector>
  </HeadingPairs>
  <TitlesOfParts>
    <vt:vector size="25" baseType="lpstr">
      <vt:lpstr>Arial</vt:lpstr>
      <vt:lpstr>Calibri</vt:lpstr>
      <vt:lpstr>Calibri Light</vt:lpstr>
      <vt:lpstr>Tahoma</vt:lpstr>
      <vt:lpstr>Kantoorthema</vt:lpstr>
      <vt:lpstr>1_Kantoorthema</vt:lpstr>
      <vt:lpstr>2_Kantoorthema</vt:lpstr>
      <vt:lpstr>3_Kantoorthema</vt:lpstr>
      <vt:lpstr>4_Kantoorthema</vt:lpstr>
      <vt:lpstr>5_Kantoorthema</vt:lpstr>
      <vt:lpstr>houtsoorten</vt:lpstr>
      <vt:lpstr>1. Bangkirai</vt:lpstr>
      <vt:lpstr>PowerPoint-presentatie</vt:lpstr>
      <vt:lpstr>PowerPoint-presentatie</vt:lpstr>
      <vt:lpstr>PowerPoint-presentatie</vt:lpstr>
      <vt:lpstr>PowerPoint-presentatie</vt:lpstr>
      <vt:lpstr>3. Lariks </vt:lpstr>
      <vt:lpstr>Houtsoort</vt:lpstr>
      <vt:lpstr>Bewerkbaarheid</vt:lpstr>
      <vt:lpstr>PowerPoint-presentatie</vt:lpstr>
      <vt:lpstr>PowerPoint-presentatie</vt:lpstr>
      <vt:lpstr>Bewerkbaarheid schroeven, zagen, splinters </vt:lpstr>
      <vt:lpstr>Byzonderheden</vt:lpstr>
      <vt:lpstr>PowerPoint-presentatie</vt:lpstr>
      <vt:lpstr>6666</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Gebruiker</dc:creator>
  <cp:lastModifiedBy>Johan Schuppert</cp:lastModifiedBy>
  <cp:revision>7</cp:revision>
  <dcterms:created xsi:type="dcterms:W3CDTF">2015-10-08T09:11:52Z</dcterms:created>
  <dcterms:modified xsi:type="dcterms:W3CDTF">2015-10-08T11:59:51Z</dcterms:modified>
</cp:coreProperties>
</file>