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5" r:id="rId6"/>
    <p:sldId id="258" r:id="rId7"/>
    <p:sldId id="257" r:id="rId8"/>
    <p:sldId id="266" r:id="rId9"/>
    <p:sldId id="268" r:id="rId10"/>
    <p:sldId id="267" r:id="rId11"/>
    <p:sldId id="263" r:id="rId12"/>
    <p:sldId id="264" r:id="rId13"/>
    <p:sldId id="262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D7BB0-6CE3-41C0-BB6F-74B8610E4FE1}" type="datetimeFigureOut">
              <a:rPr lang="nl-NL" smtClean="0"/>
              <a:t>16-5-2016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B868D-2434-45DE-8700-01068BD089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rtinova.nl/Onkruid%20waarom%20nuttig%20artikel%20Groenten%20%20Fruit%20week%2037%20HortiNova%20Stephan%20Timmermans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bodemproblemen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Engerling. Verstoring bodemleven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5"/>
            <a:ext cx="4248472" cy="317307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36668"/>
            <a:ext cx="4427984" cy="29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7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sz="4400" dirty="0" smtClean="0"/>
              <a:t>Akkerwinde</a:t>
            </a:r>
            <a:endParaRPr lang="nl-NL" sz="44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5" y="1415256"/>
            <a:ext cx="4737100" cy="3568700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8000" dirty="0" smtClean="0"/>
              <a:t>Slemp</a:t>
            </a:r>
            <a:endParaRPr lang="nl-NL" sz="8000" dirty="0"/>
          </a:p>
        </p:txBody>
      </p:sp>
    </p:spTree>
    <p:extLst>
      <p:ext uri="{BB962C8B-B14F-4D97-AF65-F5344CB8AC3E}">
        <p14:creationId xmlns:p14="http://schemas.microsoft.com/office/powerpoint/2010/main" val="146324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nachtschade</a:t>
            </a:r>
            <a:endParaRPr lang="nl-NL" sz="40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99" y="273050"/>
            <a:ext cx="5021052" cy="5853113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Kalk verhogen</a:t>
            </a:r>
          </a:p>
          <a:p>
            <a:r>
              <a:rPr lang="nl-NL" sz="5400" dirty="0" smtClean="0"/>
              <a:t>O.S. Verhogen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313141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www.hortinova.nl/Onkruid%20waarom%20nuttig%20artikel%20Groenten%20%20Fruit%20week%2037%20HortiNova%20Stephan%20Timmermans.pdf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33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probleem?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5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Storende laag (wortel draait)</a:t>
            </a:r>
            <a:endParaRPr lang="nl-NL" dirty="0"/>
          </a:p>
        </p:txBody>
      </p:sp>
      <p:pic>
        <p:nvPicPr>
          <p:cNvPr id="6" name="Tijdelijke aanduiding voor inhoud 5" descr="storende laag foto_kool_bod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9144000" cy="3916680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Verslemping</a:t>
            </a:r>
            <a:r>
              <a:rPr lang="nl-NL" dirty="0" smtClean="0"/>
              <a:t>. </a:t>
            </a:r>
            <a:br>
              <a:rPr lang="nl-NL" dirty="0" smtClean="0"/>
            </a:br>
            <a:r>
              <a:rPr lang="nl-NL" dirty="0" smtClean="0"/>
              <a:t>Na ploegen </a:t>
            </a:r>
            <a:endParaRPr lang="nl-NL" dirty="0"/>
          </a:p>
        </p:txBody>
      </p:sp>
      <p:pic>
        <p:nvPicPr>
          <p:cNvPr id="4" name="Tijdelijke aanduiding voor inhoud 3" descr="verslemping ploegen veroorzaakt eros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29" y="1628800"/>
            <a:ext cx="9146129" cy="5229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o.s. te laag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32013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diep ploegen</a:t>
            </a:r>
            <a:endParaRPr lang="nl-NL" dirty="0"/>
          </a:p>
        </p:txBody>
      </p:sp>
      <p:pic>
        <p:nvPicPr>
          <p:cNvPr id="4" name="Tijdelijke aanduiding voor inhoud 3" descr="te diep ploe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17361" y="1412776"/>
            <a:ext cx="6981820" cy="52565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Kwelwater</a:t>
            </a:r>
            <a:endParaRPr lang="nl-NL" dirty="0"/>
          </a:p>
        </p:txBody>
      </p:sp>
      <p:pic>
        <p:nvPicPr>
          <p:cNvPr id="4" name="Tijdelijke aanduiding voor inhoud 3" descr="kwelwa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5629" y="1600200"/>
            <a:ext cx="7552742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Mg gebrek wintergranen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23" y="1600200"/>
            <a:ext cx="6059553" cy="4525963"/>
          </a:xfrm>
        </p:spPr>
      </p:pic>
    </p:spTree>
    <p:extLst>
      <p:ext uri="{BB962C8B-B14F-4D97-AF65-F5344CB8AC3E}">
        <p14:creationId xmlns:p14="http://schemas.microsoft.com/office/powerpoint/2010/main" val="267404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Stikstofgebrek.</a:t>
            </a:r>
            <a:br>
              <a:rPr lang="nl-NL" dirty="0" smtClean="0"/>
            </a:br>
            <a:r>
              <a:rPr lang="nl-NL" dirty="0" smtClean="0"/>
              <a:t>C/N verhouding?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2282031"/>
            <a:ext cx="4762500" cy="3162300"/>
          </a:xfrm>
        </p:spPr>
      </p:pic>
    </p:spTree>
    <p:extLst>
      <p:ext uri="{BB962C8B-B14F-4D97-AF65-F5344CB8AC3E}">
        <p14:creationId xmlns:p14="http://schemas.microsoft.com/office/powerpoint/2010/main" val="213767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</Words>
  <Application>Microsoft Office PowerPoint</Application>
  <PresentationFormat>Diavoorstelling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bodemproblemen</vt:lpstr>
      <vt:lpstr>Wat is het probleem?</vt:lpstr>
      <vt:lpstr>Storende laag (wortel draait)</vt:lpstr>
      <vt:lpstr>Verslemping.  Na ploegen </vt:lpstr>
      <vt:lpstr>o.s. te laag</vt:lpstr>
      <vt:lpstr>Te diep ploegen</vt:lpstr>
      <vt:lpstr>Kwelwater</vt:lpstr>
      <vt:lpstr>Mg gebrek wintergranen</vt:lpstr>
      <vt:lpstr>Stikstofgebrek. C/N verhouding?</vt:lpstr>
      <vt:lpstr>Engerling. Verstoring bodemleven</vt:lpstr>
      <vt:lpstr> Akkerwinde</vt:lpstr>
      <vt:lpstr>nachtschade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bodemproblemen</dc:title>
  <dc:creator>Johan</dc:creator>
  <cp:lastModifiedBy>johan</cp:lastModifiedBy>
  <cp:revision>6</cp:revision>
  <dcterms:created xsi:type="dcterms:W3CDTF">2016-05-15T18:31:59Z</dcterms:created>
  <dcterms:modified xsi:type="dcterms:W3CDTF">2016-05-16T13:16:13Z</dcterms:modified>
</cp:coreProperties>
</file>