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2" r:id="rId4"/>
    <p:sldId id="258" r:id="rId5"/>
    <p:sldId id="260" r:id="rId6"/>
    <p:sldId id="259" r:id="rId7"/>
    <p:sldId id="261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684723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1635427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565489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052981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4628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977142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377641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81700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559620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49337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879536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34E398-B9B3-4477-81CD-E6C68F4FB31E}" type="datetimeFigureOut">
              <a:rPr lang="nl-NL" smtClean="0"/>
              <a:t>20-2-2013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8A654D1-0FDE-47E9-8C2F-13D8519121D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095946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(on)natuurlijk?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(</a:t>
            </a:r>
            <a:r>
              <a:rPr lang="nl-NL" dirty="0" err="1" smtClean="0"/>
              <a:t>an</a:t>
            </a:r>
            <a:r>
              <a:rPr lang="nl-NL" dirty="0" smtClean="0"/>
              <a:t>)organische meststoffen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265826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organisch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Afkomstig van iets wat geleefd heeft, dus plantaardig of dierlijk.</a:t>
            </a:r>
          </a:p>
          <a:p>
            <a:endParaRPr lang="nl-NL" dirty="0"/>
          </a:p>
          <a:p>
            <a:r>
              <a:rPr lang="nl-NL" dirty="0" smtClean="0"/>
              <a:t>Compost</a:t>
            </a:r>
          </a:p>
          <a:p>
            <a:r>
              <a:rPr lang="nl-NL" dirty="0" smtClean="0"/>
              <a:t>Kippenmest</a:t>
            </a:r>
          </a:p>
          <a:p>
            <a:r>
              <a:rPr lang="nl-NL" dirty="0" smtClean="0"/>
              <a:t>Zeewier</a:t>
            </a:r>
          </a:p>
          <a:p>
            <a:r>
              <a:rPr lang="nl-NL" dirty="0" smtClean="0"/>
              <a:t>Groenbemesters (lupine)</a:t>
            </a:r>
          </a:p>
        </p:txBody>
      </p:sp>
    </p:spTree>
    <p:extLst>
      <p:ext uri="{BB962C8B-B14F-4D97-AF65-F5344CB8AC3E}">
        <p14:creationId xmlns:p14="http://schemas.microsoft.com/office/powerpoint/2010/main" val="6214398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groenbemesters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Voorbeeld: Grond in de zomer/herfst inzaaien met lupine. In het voorjaar ploeg je gewas onder en kun je de grond gebruiken voor ander </a:t>
            </a:r>
            <a:r>
              <a:rPr lang="nl-NL" smtClean="0"/>
              <a:t>doel.</a:t>
            </a:r>
          </a:p>
          <a:p>
            <a:endParaRPr lang="nl-NL" dirty="0" smtClean="0"/>
          </a:p>
          <a:p>
            <a:r>
              <a:rPr lang="nl-NL" dirty="0" smtClean="0"/>
              <a:t>Voordelen: structuur grond beter.</a:t>
            </a:r>
          </a:p>
          <a:p>
            <a:r>
              <a:rPr lang="nl-NL" dirty="0" smtClean="0"/>
              <a:t>Minder onkruid</a:t>
            </a:r>
          </a:p>
          <a:p>
            <a:r>
              <a:rPr lang="nl-NL" dirty="0" smtClean="0"/>
              <a:t>Geen uitspoeling voedingsstoffen</a:t>
            </a:r>
          </a:p>
          <a:p>
            <a:r>
              <a:rPr lang="nl-NL" dirty="0" smtClean="0"/>
              <a:t>Bij ploegen extra </a:t>
            </a:r>
            <a:r>
              <a:rPr lang="nl-NL" dirty="0" err="1" smtClean="0"/>
              <a:t>org</a:t>
            </a:r>
            <a:r>
              <a:rPr lang="nl-NL" dirty="0" smtClean="0"/>
              <a:t>. Materiaal</a:t>
            </a:r>
          </a:p>
          <a:p>
            <a:r>
              <a:rPr lang="nl-NL" dirty="0" smtClean="0"/>
              <a:t>Lupine heeft wortelknolletjes (= stikstof)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8292752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anorganisch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Kunstmeststoffen.</a:t>
            </a:r>
          </a:p>
          <a:p>
            <a:endParaRPr lang="nl-NL" dirty="0"/>
          </a:p>
          <a:p>
            <a:r>
              <a:rPr lang="nl-NL" dirty="0" err="1" smtClean="0"/>
              <a:t>Kalkammonmsalpeter</a:t>
            </a:r>
            <a:r>
              <a:rPr lang="nl-NL" dirty="0" smtClean="0"/>
              <a:t> (KAS)</a:t>
            </a:r>
          </a:p>
          <a:p>
            <a:r>
              <a:rPr lang="nl-NL" dirty="0" smtClean="0"/>
              <a:t>NPK</a:t>
            </a:r>
          </a:p>
          <a:p>
            <a:r>
              <a:rPr lang="nl-NL" dirty="0" smtClean="0"/>
              <a:t>Patentkali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5887289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Voordelen organisch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Alle elementen zijn aanwezig</a:t>
            </a:r>
          </a:p>
          <a:p>
            <a:r>
              <a:rPr lang="nl-NL" dirty="0" smtClean="0"/>
              <a:t>Langdurig werkend</a:t>
            </a:r>
          </a:p>
          <a:p>
            <a:r>
              <a:rPr lang="nl-NL" dirty="0" smtClean="0"/>
              <a:t>Kan worden omgezet in </a:t>
            </a:r>
            <a:r>
              <a:rPr lang="nl-NL" dirty="0" err="1" smtClean="0"/>
              <a:t>org</a:t>
            </a:r>
            <a:r>
              <a:rPr lang="nl-NL" dirty="0" smtClean="0"/>
              <a:t>. stof /humus</a:t>
            </a:r>
          </a:p>
          <a:p>
            <a:r>
              <a:rPr lang="nl-NL" dirty="0" smtClean="0"/>
              <a:t>Goed voor bodemleven</a:t>
            </a:r>
          </a:p>
          <a:p>
            <a:r>
              <a:rPr lang="nl-NL" dirty="0" smtClean="0"/>
              <a:t>milieuvriendelijk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91575931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Voordelen kunstmest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Makkelijk strooien</a:t>
            </a:r>
          </a:p>
          <a:p>
            <a:r>
              <a:rPr lang="nl-NL" dirty="0" smtClean="0"/>
              <a:t>Elk element kun je bijsturen</a:t>
            </a:r>
          </a:p>
          <a:p>
            <a:r>
              <a:rPr lang="nl-NL" dirty="0" smtClean="0"/>
              <a:t>Snelwerkend</a:t>
            </a:r>
          </a:p>
          <a:p>
            <a:r>
              <a:rPr lang="nl-NL" dirty="0" smtClean="0"/>
              <a:t>Gecoate meststof werkt langdurig.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216226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Andere ideeën…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Ecologische bedrijven kijken eerst naar de grond en passen de beplanting aan naar de grondsoort.  </a:t>
            </a:r>
          </a:p>
          <a:p>
            <a:pPr marL="0" indent="0">
              <a:buNone/>
            </a:pPr>
            <a:r>
              <a:rPr lang="nl-NL" dirty="0" smtClean="0"/>
              <a:t>Voorbeeld Heide op zure en arme grond.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Dit in plaats van bodemverbetering en bemesting toe te passen om een plant te laten groeien.</a:t>
            </a:r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16027591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166</Words>
  <Application>Microsoft Office PowerPoint</Application>
  <PresentationFormat>Diavoorstelling (4:3)</PresentationFormat>
  <Paragraphs>39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Kantoorthema</vt:lpstr>
      <vt:lpstr>(on)natuurlijk?</vt:lpstr>
      <vt:lpstr>organisch</vt:lpstr>
      <vt:lpstr>groenbemesters</vt:lpstr>
      <vt:lpstr>anorganisch</vt:lpstr>
      <vt:lpstr>Voordelen organisch</vt:lpstr>
      <vt:lpstr>Voordelen kunstmest</vt:lpstr>
      <vt:lpstr>Andere ideeën…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(on)natuurlijk?</dc:title>
  <dc:creator>johan</dc:creator>
  <cp:lastModifiedBy>johan</cp:lastModifiedBy>
  <cp:revision>3</cp:revision>
  <dcterms:created xsi:type="dcterms:W3CDTF">2013-02-20T11:33:26Z</dcterms:created>
  <dcterms:modified xsi:type="dcterms:W3CDTF">2013-02-20T11:51:18Z</dcterms:modified>
</cp:coreProperties>
</file>

<file path=docProps/thumbnail.jpeg>
</file>