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71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599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8124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3026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9061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249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591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94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44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18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67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8479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00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903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916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361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CAA8D-4897-4669-BB28-A228930E00AC}" type="datetimeFigureOut">
              <a:rPr lang="nl-NL" smtClean="0"/>
              <a:t>28-9-2016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A1FEA3C-93A2-4D15-B790-B924941B0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212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Konijn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913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eten is altijd dierenarts raadplegen</a:t>
            </a:r>
          </a:p>
          <a:p>
            <a:r>
              <a:rPr lang="nl-NL" dirty="0" smtClean="0"/>
              <a:t>Waarom? Darmstelsel is hierop ingesteld</a:t>
            </a:r>
          </a:p>
          <a:p>
            <a:r>
              <a:rPr lang="nl-NL" dirty="0" smtClean="0"/>
              <a:t>Onbeperkt hooi</a:t>
            </a:r>
          </a:p>
          <a:p>
            <a:r>
              <a:rPr lang="nl-NL" dirty="0" smtClean="0"/>
              <a:t>Droogvoer</a:t>
            </a:r>
          </a:p>
          <a:p>
            <a:r>
              <a:rPr lang="nl-NL" dirty="0" smtClean="0"/>
              <a:t>Groenvoer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745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Droog 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Jonge konijnen </a:t>
            </a:r>
          </a:p>
          <a:p>
            <a:r>
              <a:rPr lang="nl-NL" dirty="0" smtClean="0"/>
              <a:t>Volwassen konijnen</a:t>
            </a:r>
          </a:p>
          <a:p>
            <a:r>
              <a:rPr lang="nl-NL" dirty="0"/>
              <a:t>Ouder </a:t>
            </a:r>
            <a:r>
              <a:rPr lang="nl-NL" dirty="0" smtClean="0"/>
              <a:t>dan </a:t>
            </a:r>
            <a:r>
              <a:rPr lang="nl-NL" dirty="0"/>
              <a:t>7 maand, 25 gram per kg </a:t>
            </a:r>
            <a:r>
              <a:rPr lang="nl-NL" dirty="0" smtClean="0"/>
              <a:t>lichaamsgewicht</a:t>
            </a:r>
          </a:p>
          <a:p>
            <a:r>
              <a:rPr lang="nl-NL" dirty="0" err="1" smtClean="0"/>
              <a:t>Bix</a:t>
            </a:r>
            <a:r>
              <a:rPr lang="nl-NL" dirty="0" smtClean="0"/>
              <a:t> of gemengd voer</a:t>
            </a:r>
          </a:p>
          <a:p>
            <a:r>
              <a:rPr lang="nl-NL" dirty="0" smtClean="0"/>
              <a:t>Slecht tegenwisseling van voer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Rassen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6737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Groenvoer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alle groente en fruit</a:t>
            </a:r>
          </a:p>
          <a:p>
            <a:r>
              <a:rPr lang="nl-NL" dirty="0" smtClean="0"/>
              <a:t>Koolsoorten (rode, witte en bloemkool) en klaver </a:t>
            </a:r>
            <a:r>
              <a:rPr lang="nl-NL" dirty="0" smtClean="0">
                <a:sym typeface="Wingdings" panose="05000000000000000000" pitchFamily="2" charset="2"/>
              </a:rPr>
              <a:t> gas in de darmen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Bieslook en prei nooit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Pas na 12 weken groenvoer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Opbouwen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Gevarieerd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Volwassen konijn 50 tot 100 gram groenvoer per kilo lichaamsgewicht per dag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Fruit in kleine hoeveelheden, </a:t>
            </a:r>
            <a:r>
              <a:rPr lang="nl-NL" dirty="0" err="1" smtClean="0">
                <a:sym typeface="Wingdings" panose="05000000000000000000" pitchFamily="2" charset="2"/>
              </a:rPr>
              <a:t>zuikers</a:t>
            </a:r>
            <a:r>
              <a:rPr lang="nl-NL" dirty="0" smtClean="0">
                <a:sym typeface="Wingdings" panose="05000000000000000000" pitchFamily="2" charset="2"/>
              </a:rPr>
              <a:t>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156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Drinkwater en snacks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Snacks met mate</a:t>
            </a:r>
          </a:p>
          <a:p>
            <a:r>
              <a:rPr lang="nl-NL" dirty="0" smtClean="0"/>
              <a:t>Stenen veroorzaken blaasstenen</a:t>
            </a:r>
          </a:p>
          <a:p>
            <a:endParaRPr lang="nl-NL" dirty="0"/>
          </a:p>
          <a:p>
            <a:r>
              <a:rPr lang="nl-NL" dirty="0" smtClean="0"/>
              <a:t>Altijd vers drinkwater op kamertemperatuur</a:t>
            </a:r>
          </a:p>
          <a:p>
            <a:r>
              <a:rPr lang="nl-NL" dirty="0" smtClean="0"/>
              <a:t>Bakje of drinkflesje?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9123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Mager of vet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Slank en gespierd lichaam</a:t>
            </a:r>
          </a:p>
          <a:p>
            <a:r>
              <a:rPr lang="nl-NL" dirty="0" smtClean="0"/>
              <a:t>Ribben net kunnen voelen</a:t>
            </a:r>
          </a:p>
          <a:p>
            <a:r>
              <a:rPr lang="nl-NL" dirty="0" smtClean="0"/>
              <a:t>Wam</a:t>
            </a:r>
          </a:p>
          <a:p>
            <a:r>
              <a:rPr lang="nl-NL" dirty="0" smtClean="0"/>
              <a:t>Blindedarmkeutels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29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Eten en drinken</a:t>
            </a:r>
          </a:p>
          <a:p>
            <a:r>
              <a:rPr lang="nl-NL" dirty="0" smtClean="0"/>
              <a:t>Vacht controleren</a:t>
            </a:r>
            <a:r>
              <a:rPr lang="nl-NL" dirty="0" smtClean="0">
                <a:sym typeface="Wingdings" panose="05000000000000000000" pitchFamily="2" charset="2"/>
              </a:rPr>
              <a:t> ongedierte, wonden, kale plekken, bulten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Tijdens de rui kammen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Nagels controleren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Tanden controleren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4693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Stampen</a:t>
            </a:r>
          </a:p>
          <a:p>
            <a:r>
              <a:rPr lang="nl-NL" dirty="0" smtClean="0"/>
              <a:t>Onderkin langs voorwerpen strijken</a:t>
            </a:r>
          </a:p>
          <a:p>
            <a:r>
              <a:rPr lang="nl-NL" dirty="0" smtClean="0"/>
              <a:t>Grommen</a:t>
            </a:r>
          </a:p>
          <a:p>
            <a:r>
              <a:rPr lang="nl-NL" dirty="0" smtClean="0"/>
              <a:t>Languit gestrekt liggen</a:t>
            </a:r>
          </a:p>
          <a:p>
            <a:r>
              <a:rPr lang="nl-NL" dirty="0" smtClean="0"/>
              <a:t>Likken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248624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159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Voeding</vt:lpstr>
      <vt:lpstr>Voeding</vt:lpstr>
      <vt:lpstr>Droog voer</vt:lpstr>
      <vt:lpstr>Groenvoer</vt:lpstr>
      <vt:lpstr>Drinkwater en snacks</vt:lpstr>
      <vt:lpstr>Mager of vet</vt:lpstr>
      <vt:lpstr>Verzorging</vt:lpstr>
      <vt:lpstr>Gedrag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Nikki Pots</dc:creator>
  <cp:lastModifiedBy>Nikki Pots</cp:lastModifiedBy>
  <cp:revision>6</cp:revision>
  <dcterms:created xsi:type="dcterms:W3CDTF">2016-09-22T10:50:20Z</dcterms:created>
  <dcterms:modified xsi:type="dcterms:W3CDTF">2016-09-28T09:55:41Z</dcterms:modified>
</cp:coreProperties>
</file>