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24" autoAdjust="0"/>
    <p:restoredTop sz="94660"/>
  </p:normalViewPr>
  <p:slideViewPr>
    <p:cSldViewPr>
      <p:cViewPr varScale="1">
        <p:scale>
          <a:sx n="69" d="100"/>
          <a:sy n="69" d="100"/>
        </p:scale>
        <p:origin x="138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GB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AECE0-B226-4D04-8152-446AACF1BD1B}" type="datetimeFigureOut">
              <a:rPr lang="en-GB" smtClean="0"/>
              <a:t>15/09/2017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E059C-752E-46D1-B148-453A2832F93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05232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GB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AECE0-B226-4D04-8152-446AACF1BD1B}" type="datetimeFigureOut">
              <a:rPr lang="en-GB" smtClean="0"/>
              <a:t>15/09/2017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E059C-752E-46D1-B148-453A2832F93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6412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GB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AECE0-B226-4D04-8152-446AACF1BD1B}" type="datetimeFigureOut">
              <a:rPr lang="en-GB" smtClean="0"/>
              <a:t>15/09/2017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E059C-752E-46D1-B148-453A2832F93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3696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AECE0-B226-4D04-8152-446AACF1BD1B}" type="datetimeFigureOut">
              <a:rPr lang="en-GB" smtClean="0"/>
              <a:t>15/09/2017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E059C-752E-46D1-B148-453A2832F93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8906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en-GB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AECE0-B226-4D04-8152-446AACF1BD1B}" type="datetimeFigureOut">
              <a:rPr lang="en-GB" smtClean="0"/>
              <a:t>15/09/2017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E059C-752E-46D1-B148-453A2832F93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30486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AECE0-B226-4D04-8152-446AACF1BD1B}" type="datetimeFigureOut">
              <a:rPr lang="en-GB" smtClean="0"/>
              <a:t>15/09/2017</a:t>
            </a:fld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E059C-752E-46D1-B148-453A2832F93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11396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GB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AECE0-B226-4D04-8152-446AACF1BD1B}" type="datetimeFigureOut">
              <a:rPr lang="en-GB" smtClean="0"/>
              <a:t>15/09/2017</a:t>
            </a:fld>
            <a:endParaRPr lang="en-GB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E059C-752E-46D1-B148-453A2832F93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792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AECE0-B226-4D04-8152-446AACF1BD1B}" type="datetimeFigureOut">
              <a:rPr lang="en-GB" smtClean="0"/>
              <a:t>15/09/2017</a:t>
            </a:fld>
            <a:endParaRPr lang="en-GB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E059C-752E-46D1-B148-453A2832F93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32350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AECE0-B226-4D04-8152-446AACF1BD1B}" type="datetimeFigureOut">
              <a:rPr lang="en-GB" smtClean="0"/>
              <a:t>15/09/2017</a:t>
            </a:fld>
            <a:endParaRPr lang="en-GB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E059C-752E-46D1-B148-453A2832F93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0685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AECE0-B226-4D04-8152-446AACF1BD1B}" type="datetimeFigureOut">
              <a:rPr lang="en-GB" smtClean="0"/>
              <a:t>15/09/2017</a:t>
            </a:fld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E059C-752E-46D1-B148-453A2832F93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3511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en-GB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AECE0-B226-4D04-8152-446AACF1BD1B}" type="datetimeFigureOut">
              <a:rPr lang="en-GB" smtClean="0"/>
              <a:t>15/09/2017</a:t>
            </a:fld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E059C-752E-46D1-B148-453A2832F93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546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GB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2AECE0-B226-4D04-8152-446AACF1BD1B}" type="datetimeFigureOut">
              <a:rPr lang="en-GB" smtClean="0"/>
              <a:t>15/09/2017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FE059C-752E-46D1-B148-453A2832F93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5856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11560" y="908720"/>
            <a:ext cx="7772400" cy="1470025"/>
          </a:xfrm>
        </p:spPr>
        <p:txBody>
          <a:bodyPr/>
          <a:lstStyle/>
          <a:p>
            <a:r>
              <a:rPr lang="nl-NL" dirty="0" smtClean="0"/>
              <a:t>Voeding </a:t>
            </a:r>
            <a:r>
              <a:rPr lang="nl-NL" dirty="0" err="1" smtClean="0"/>
              <a:t>degoe</a:t>
            </a:r>
            <a:endParaRPr lang="en-GB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3212976"/>
            <a:ext cx="4492550" cy="3365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37802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-108520" y="260648"/>
            <a:ext cx="8229600" cy="1143000"/>
          </a:xfrm>
        </p:spPr>
        <p:txBody>
          <a:bodyPr>
            <a:normAutofit/>
          </a:bodyPr>
          <a:lstStyle/>
          <a:p>
            <a:r>
              <a:rPr lang="nl-NL" dirty="0" smtClean="0"/>
              <a:t>Wat is normaal voor een </a:t>
            </a:r>
            <a:r>
              <a:rPr lang="nl-NL" dirty="0" err="1" smtClean="0"/>
              <a:t>degoe</a:t>
            </a:r>
            <a:r>
              <a:rPr lang="nl-NL" dirty="0" smtClean="0"/>
              <a:t>?</a:t>
            </a:r>
            <a:endParaRPr lang="en-GB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6" t="40014" r="84142" b="36789"/>
          <a:stretch/>
        </p:blipFill>
        <p:spPr bwMode="auto">
          <a:xfrm>
            <a:off x="449942" y="3484411"/>
            <a:ext cx="3567875" cy="330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4788024" y="1556792"/>
            <a:ext cx="302433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err="1" smtClean="0"/>
              <a:t>Degoes</a:t>
            </a:r>
            <a:r>
              <a:rPr lang="nl-NL" sz="2800" dirty="0" smtClean="0"/>
              <a:t> zijn planteneters. In de natuur eten ze grassen, zaden en </a:t>
            </a:r>
            <a:r>
              <a:rPr lang="nl-NL" sz="2800" dirty="0" err="1" smtClean="0"/>
              <a:t>dorre</a:t>
            </a:r>
            <a:r>
              <a:rPr lang="nl-NL" sz="2800" dirty="0" smtClean="0"/>
              <a:t> plantendelen.</a:t>
            </a:r>
            <a:endParaRPr lang="en-GB" sz="2800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7860" y="4797152"/>
            <a:ext cx="171450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4211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bied de DSZ?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/>
              <a:t>Speciaal </a:t>
            </a:r>
            <a:r>
              <a:rPr lang="nl-NL" dirty="0" err="1" smtClean="0"/>
              <a:t>degoe</a:t>
            </a:r>
            <a:r>
              <a:rPr lang="nl-NL" dirty="0" smtClean="0"/>
              <a:t> voer</a:t>
            </a:r>
          </a:p>
          <a:p>
            <a:r>
              <a:rPr lang="nl-NL" dirty="0" smtClean="0"/>
              <a:t>Wanneer dit er niet is, chinchilla of cavia </a:t>
            </a:r>
          </a:p>
          <a:p>
            <a:endParaRPr lang="nl-NL" dirty="0"/>
          </a:p>
          <a:p>
            <a:r>
              <a:rPr lang="nl-NL" dirty="0" smtClean="0"/>
              <a:t>Ongeveer 1,5 theelepel droogvoer per </a:t>
            </a:r>
            <a:r>
              <a:rPr lang="nl-NL" dirty="0" err="1" smtClean="0"/>
              <a:t>degoe</a:t>
            </a:r>
            <a:r>
              <a:rPr lang="nl-NL" dirty="0" smtClean="0"/>
              <a:t> </a:t>
            </a:r>
            <a:br>
              <a:rPr lang="nl-NL" dirty="0" smtClean="0"/>
            </a:br>
            <a:r>
              <a:rPr lang="nl-NL" dirty="0" smtClean="0"/>
              <a:t>per dag.</a:t>
            </a:r>
          </a:p>
          <a:p>
            <a:endParaRPr lang="nl-NL" dirty="0"/>
          </a:p>
          <a:p>
            <a:r>
              <a:rPr lang="nl-NL" dirty="0" smtClean="0"/>
              <a:t>Onbeperkt ruwvoer (hooi)</a:t>
            </a:r>
          </a:p>
          <a:p>
            <a:endParaRPr lang="nl-NL" dirty="0"/>
          </a:p>
          <a:p>
            <a:r>
              <a:rPr lang="nl-NL" dirty="0" smtClean="0"/>
              <a:t>Knaaghout (tanden groeien)</a:t>
            </a:r>
            <a:endParaRPr lang="en-GB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3933056"/>
            <a:ext cx="1743075" cy="2619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87813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392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nl-NL" dirty="0"/>
              <a:t>Waar moeten wij extra op letten bij voeren? 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nl-NL" dirty="0" smtClean="0"/>
              <a:t>Ze mogen ook groente</a:t>
            </a:r>
          </a:p>
          <a:p>
            <a:pPr lvl="1"/>
            <a:r>
              <a:rPr lang="nl-NL" dirty="0" smtClean="0"/>
              <a:t>Sla</a:t>
            </a:r>
          </a:p>
          <a:p>
            <a:pPr lvl="1"/>
            <a:r>
              <a:rPr lang="nl-NL" dirty="0" smtClean="0"/>
              <a:t>Witlof</a:t>
            </a:r>
          </a:p>
          <a:p>
            <a:pPr lvl="1"/>
            <a:r>
              <a:rPr lang="nl-NL" dirty="0" smtClean="0"/>
              <a:t>Courgette</a:t>
            </a:r>
          </a:p>
          <a:p>
            <a:pPr lvl="1"/>
            <a:r>
              <a:rPr lang="nl-NL" dirty="0" smtClean="0"/>
              <a:t>andijvie</a:t>
            </a:r>
            <a:r>
              <a:rPr lang="nl-NL" dirty="0"/>
              <a:t/>
            </a:r>
            <a:br>
              <a:rPr lang="nl-NL" dirty="0"/>
            </a:br>
            <a:endParaRPr lang="nl-NL" dirty="0" smtClean="0"/>
          </a:p>
          <a:p>
            <a:r>
              <a:rPr lang="nl-NL" dirty="0" smtClean="0"/>
              <a:t>Ze mogen ook kruiden</a:t>
            </a:r>
          </a:p>
          <a:p>
            <a:pPr lvl="1"/>
            <a:r>
              <a:rPr lang="nl-NL" dirty="0" smtClean="0"/>
              <a:t>Tijm</a:t>
            </a:r>
          </a:p>
          <a:p>
            <a:pPr lvl="1"/>
            <a:r>
              <a:rPr lang="nl-NL" dirty="0" smtClean="0"/>
              <a:t>Peterselie</a:t>
            </a:r>
          </a:p>
          <a:p>
            <a:pPr lvl="1"/>
            <a:r>
              <a:rPr lang="nl-NL" dirty="0" smtClean="0"/>
              <a:t>Weegbree</a:t>
            </a:r>
          </a:p>
          <a:p>
            <a:pPr lvl="1"/>
            <a:r>
              <a:rPr lang="nl-NL" dirty="0" smtClean="0"/>
              <a:t>Aardbeiblad</a:t>
            </a:r>
          </a:p>
          <a:p>
            <a:pPr lvl="1"/>
            <a:r>
              <a:rPr lang="nl-NL" dirty="0" smtClean="0"/>
              <a:t>Paardenbloemblad</a:t>
            </a:r>
          </a:p>
          <a:p>
            <a:pPr lvl="1"/>
            <a:r>
              <a:rPr lang="nl-NL" dirty="0" smtClean="0"/>
              <a:t>gras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4028017"/>
            <a:ext cx="3626892" cy="2404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1273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04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Waar moeten wij extra op letten bij voeren? 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Ze mogen ook knagen</a:t>
            </a:r>
          </a:p>
          <a:p>
            <a:pPr lvl="1"/>
            <a:r>
              <a:rPr lang="nl-NL" dirty="0" smtClean="0"/>
              <a:t>Wilgen</a:t>
            </a:r>
          </a:p>
          <a:p>
            <a:pPr lvl="1"/>
            <a:r>
              <a:rPr lang="nl-NL" dirty="0" smtClean="0"/>
              <a:t>Berken</a:t>
            </a:r>
          </a:p>
          <a:p>
            <a:pPr lvl="1"/>
            <a:r>
              <a:rPr lang="nl-NL" dirty="0" smtClean="0"/>
              <a:t>Hazelaar</a:t>
            </a:r>
          </a:p>
          <a:p>
            <a:pPr lvl="1"/>
            <a:r>
              <a:rPr lang="nl-NL" dirty="0" smtClean="0"/>
              <a:t>appelbomen</a:t>
            </a:r>
            <a:br>
              <a:rPr lang="nl-NL" dirty="0" smtClean="0"/>
            </a:br>
            <a:endParaRPr lang="nl-NL" dirty="0" smtClean="0"/>
          </a:p>
          <a:p>
            <a:r>
              <a:rPr lang="nl-NL" dirty="0" smtClean="0"/>
              <a:t>Ze mogen ook fruit mits niet te zoet</a:t>
            </a:r>
          </a:p>
          <a:p>
            <a:pPr lvl="1"/>
            <a:r>
              <a:rPr lang="nl-NL" dirty="0" smtClean="0"/>
              <a:t>Appel</a:t>
            </a:r>
          </a:p>
          <a:p>
            <a:pPr lvl="1"/>
            <a:r>
              <a:rPr lang="nl-NL" dirty="0" smtClean="0"/>
              <a:t>Aardbei </a:t>
            </a:r>
          </a:p>
          <a:p>
            <a:endParaRPr lang="en-GB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5013176"/>
            <a:ext cx="1435224" cy="1618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04774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Welke fouten kan je maken?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41176" y="1340768"/>
            <a:ext cx="8229600" cy="4525963"/>
          </a:xfrm>
        </p:spPr>
        <p:txBody>
          <a:bodyPr/>
          <a:lstStyle/>
          <a:p>
            <a:r>
              <a:rPr lang="nl-NL" dirty="0" err="1" smtClean="0"/>
              <a:t>Degoes</a:t>
            </a:r>
            <a:r>
              <a:rPr lang="nl-NL" dirty="0" smtClean="0"/>
              <a:t> mogen geen voer met veel zonnebloempitten en pinda’s.</a:t>
            </a:r>
          </a:p>
          <a:p>
            <a:r>
              <a:rPr lang="nl-NL" dirty="0" smtClean="0"/>
              <a:t>Knaag en likstenen kunnen blaasstenen veroorzaken.</a:t>
            </a:r>
          </a:p>
          <a:p>
            <a:r>
              <a:rPr lang="nl-NL" dirty="0" err="1" smtClean="0"/>
              <a:t>Degoes</a:t>
            </a:r>
            <a:r>
              <a:rPr lang="nl-NL" dirty="0" smtClean="0"/>
              <a:t> mogen niet te veel suiker krijgen </a:t>
            </a:r>
            <a:br>
              <a:rPr lang="nl-NL" dirty="0" smtClean="0"/>
            </a:br>
            <a:r>
              <a:rPr lang="nl-NL" dirty="0" smtClean="0"/>
              <a:t>snel diabetes en grauwe staar</a:t>
            </a:r>
          </a:p>
          <a:p>
            <a:r>
              <a:rPr lang="nl-NL" dirty="0" smtClean="0"/>
              <a:t>Moeten kunnen knagen anders </a:t>
            </a:r>
            <a:br>
              <a:rPr lang="nl-NL" dirty="0" smtClean="0"/>
            </a:br>
            <a:r>
              <a:rPr lang="nl-NL" dirty="0" smtClean="0"/>
              <a:t>olifantstanden</a:t>
            </a:r>
            <a:endParaRPr lang="en-GB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5301208"/>
            <a:ext cx="3409950" cy="1343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48536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nl-NL" dirty="0" smtClean="0"/>
              <a:t>Verdeel de klas in 5 groepen</a:t>
            </a:r>
          </a:p>
          <a:p>
            <a:r>
              <a:rPr lang="nl-NL" dirty="0" smtClean="0"/>
              <a:t>Iedere groep werkt een dier (soort uit):</a:t>
            </a:r>
          </a:p>
          <a:p>
            <a:pPr lvl="1"/>
            <a:r>
              <a:rPr lang="nl-NL" dirty="0" smtClean="0"/>
              <a:t>Hamster</a:t>
            </a:r>
          </a:p>
          <a:p>
            <a:pPr lvl="1"/>
            <a:r>
              <a:rPr lang="nl-NL" dirty="0" err="1" smtClean="0"/>
              <a:t>Gerbil</a:t>
            </a:r>
            <a:endParaRPr lang="nl-NL" dirty="0" smtClean="0"/>
          </a:p>
          <a:p>
            <a:pPr lvl="1"/>
            <a:r>
              <a:rPr lang="nl-NL" dirty="0" smtClean="0"/>
              <a:t>Rat</a:t>
            </a:r>
          </a:p>
          <a:p>
            <a:pPr lvl="1"/>
            <a:r>
              <a:rPr lang="nl-NL" dirty="0" smtClean="0"/>
              <a:t>Chinchilla</a:t>
            </a:r>
          </a:p>
          <a:p>
            <a:pPr lvl="1"/>
            <a:r>
              <a:rPr lang="nl-NL" dirty="0" smtClean="0"/>
              <a:t>Muis</a:t>
            </a:r>
          </a:p>
          <a:p>
            <a:r>
              <a:rPr lang="nl-NL" dirty="0" smtClean="0"/>
              <a:t>Iedere groep werkt de volgende punten uit:</a:t>
            </a:r>
          </a:p>
          <a:p>
            <a:pPr lvl="1"/>
            <a:r>
              <a:rPr lang="nl-NL" dirty="0" smtClean="0"/>
              <a:t>Wat is normaal</a:t>
            </a:r>
          </a:p>
          <a:p>
            <a:pPr lvl="1"/>
            <a:r>
              <a:rPr lang="nl-NL" dirty="0" smtClean="0"/>
              <a:t>Wat bied </a:t>
            </a:r>
            <a:r>
              <a:rPr lang="nl-NL" dirty="0" err="1" smtClean="0"/>
              <a:t>dsz</a:t>
            </a:r>
            <a:endParaRPr lang="nl-NL" dirty="0" smtClean="0"/>
          </a:p>
          <a:p>
            <a:pPr lvl="1"/>
            <a:r>
              <a:rPr lang="nl-NL" dirty="0" smtClean="0"/>
              <a:t>Extra opletten</a:t>
            </a:r>
          </a:p>
          <a:p>
            <a:pPr lvl="1"/>
            <a:r>
              <a:rPr lang="nl-NL" dirty="0" smtClean="0"/>
              <a:t>Fouten</a:t>
            </a:r>
          </a:p>
          <a:p>
            <a:pPr lvl="1"/>
            <a:endParaRPr lang="nl-NL" dirty="0" smtClean="0"/>
          </a:p>
          <a:p>
            <a:pPr marL="457200" lvl="1" indent="0">
              <a:buNone/>
            </a:pPr>
            <a:r>
              <a:rPr lang="nl-NL" b="1" dirty="0" smtClean="0"/>
              <a:t>Dit ga je kort presenteren aan de klas</a:t>
            </a:r>
          </a:p>
          <a:p>
            <a:pPr lvl="1"/>
            <a:endParaRPr lang="nl-NL" dirty="0" smtClean="0"/>
          </a:p>
          <a:p>
            <a:pPr marL="457200" lvl="1" indent="0">
              <a:buNone/>
            </a:pPr>
            <a:endParaRPr lang="en-GB" dirty="0" smtClean="0"/>
          </a:p>
          <a:p>
            <a:pPr marL="457200" lvl="1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4221088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8893666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158</Words>
  <Application>Microsoft Office PowerPoint</Application>
  <PresentationFormat>Diavoorstelling (4:3)</PresentationFormat>
  <Paragraphs>55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0" baseType="lpstr">
      <vt:lpstr>Arial</vt:lpstr>
      <vt:lpstr>Calibri</vt:lpstr>
      <vt:lpstr>Kantoorthema</vt:lpstr>
      <vt:lpstr>Voeding degoe</vt:lpstr>
      <vt:lpstr>Wat is normaal voor een degoe?</vt:lpstr>
      <vt:lpstr>Wat bied de DSZ?</vt:lpstr>
      <vt:lpstr>Waar moeten wij extra op letten bij voeren? </vt:lpstr>
      <vt:lpstr>Waar moeten wij extra op letten bij voeren? </vt:lpstr>
      <vt:lpstr>Welke fouten kan je maken?</vt:lpstr>
      <vt:lpstr>Opdracht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Voeding degoe</dc:title>
  <dc:creator>Helanie Aalders</dc:creator>
  <cp:lastModifiedBy>Nikki Pots</cp:lastModifiedBy>
  <cp:revision>3</cp:revision>
  <dcterms:created xsi:type="dcterms:W3CDTF">2015-01-14T17:45:07Z</dcterms:created>
  <dcterms:modified xsi:type="dcterms:W3CDTF">2017-09-15T11:26:47Z</dcterms:modified>
</cp:coreProperties>
</file>