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7" r:id="rId4"/>
    <p:sldId id="259" r:id="rId5"/>
    <p:sldId id="268" r:id="rId6"/>
    <p:sldId id="269" r:id="rId7"/>
    <p:sldId id="264" r:id="rId8"/>
    <p:sldId id="266" r:id="rId9"/>
    <p:sldId id="267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191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793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9087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3966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7686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1809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8426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6704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050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433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1402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5F1B5-6412-4903-86F1-278F7F6D47E3}" type="datetimeFigureOut">
              <a:rPr lang="nl-NL" smtClean="0"/>
              <a:t>24-9-2018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C4DB2-B448-4C34-8984-D855E17CF2F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540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xqFQoTCMH5oZ7UjMgCFQS3FAodF6YHEA&amp;url=http://www.suggestkeyword.com/Y2Fybml2b3JlIHNrdWxs/&amp;psig=AFQjCNEzAk8p5uXD-gP5rb8bu8WbrplfVA&amp;ust=1443080495305881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CAcQjRxqFQoTCMmxyaLWjMgCFYu6FAod2ikODw&amp;url=http://bioserv.fiu.edu/~walterm/GenBio2004/new_chap43_digestion/digestion.htm&amp;psig=AFQjCNFVIHRYGe0PFRaYDbZzdE2638jcKA&amp;ust=144308102582966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google.nl/url?sa=i&amp;rct=j&amp;q=&amp;esrc=s&amp;source=images&amp;cd=&amp;cad=rja&amp;uact=8&amp;ved=0CAcQjRxqFQoTCLbt8rnWjMgCFUQ-FAod6CgIEg&amp;url=https://online.science.psu.edu/biol011_sandbox_7239/node/7418&amp;psig=AFQjCNFVIHRYGe0PFRaYDbZzdE2638jcKA&amp;ust=144308102582966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nl/url?sa=i&amp;rct=j&amp;q=&amp;esrc=s&amp;source=images&amp;cd=&amp;cad=rja&amp;uact=8&amp;ved=0CAcQjRxqFQoTCPLJp-rZjMgCFQLJFAodkwQCEQ&amp;url=http://www.delaval.nl/-/Kennisbank/Voeren/Basisfysiologie/&amp;psig=AFQjCNHW8wZlufyWJV8gfNKEvgyM3awOoQ&amp;ust=144308205635153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8064896" cy="6050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933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731"/>
            <a:ext cx="8504327" cy="6384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584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117757"/>
            <a:ext cx="7772400" cy="1470025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295" y="620688"/>
            <a:ext cx="7340728" cy="5503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958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011146" cy="568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03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603" y="1600200"/>
            <a:ext cx="581079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90488"/>
            <a:ext cx="8572500" cy="667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http://www.boneclones.com/images/bc-258-lg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25" y="164258"/>
            <a:ext cx="8886949" cy="660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5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2" y="548680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Stand van de ogen (waarneembaar exterieur ) </a:t>
            </a:r>
            <a:endParaRPr lang="nl-NL" sz="28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1241376"/>
            <a:ext cx="7488832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6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08720"/>
            <a:ext cx="712879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45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Vertering</a:t>
            </a:r>
            <a:endParaRPr lang="nl-NL" dirty="0"/>
          </a:p>
        </p:txBody>
      </p:sp>
      <p:pic>
        <p:nvPicPr>
          <p:cNvPr id="717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 descr="http://bioserv.fiu.edu/~walterm/GenBio2004/new_chap43_digestion/f43-17b_the_digestive_s_c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817" y="1122040"/>
            <a:ext cx="7650364" cy="573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24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266" name="Picture 2" descr="https://online.science.psu.edu/sites/default/files/biol011/Fig%2011-2%20Comparison%20of%20Digestive%20System%20of%20Rabbit%20and%20Shrew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61046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66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9088"/>
            <a:ext cx="8229600" cy="1143000"/>
          </a:xfrm>
        </p:spPr>
        <p:txBody>
          <a:bodyPr/>
          <a:lstStyle/>
          <a:p>
            <a:r>
              <a:rPr lang="nl-NL" dirty="0" smtClean="0"/>
              <a:t>Herkauwende planteneter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3429000"/>
            <a:ext cx="7272808" cy="2697163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12290" name="Picture 2" descr="http://www.delaval.nl/ImageVaultFiles/id_11948/cf_7/Basisfysiologie5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52088"/>
            <a:ext cx="8272134" cy="5684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49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3021</TotalTime>
  <Words>11</Words>
  <Application>Microsoft Office PowerPoint</Application>
  <PresentationFormat>Diavoorstelling (4:3)</PresentationFormat>
  <Paragraphs>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Vertering</vt:lpstr>
      <vt:lpstr>PowerPoint-presentatie</vt:lpstr>
      <vt:lpstr>Herkauwende planteneter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Ruud Dalhoeven</dc:creator>
  <cp:lastModifiedBy>Ruud Dalhoeven</cp:lastModifiedBy>
  <cp:revision>11</cp:revision>
  <dcterms:created xsi:type="dcterms:W3CDTF">2015-09-23T07:38:14Z</dcterms:created>
  <dcterms:modified xsi:type="dcterms:W3CDTF">2018-09-24T10:57:01Z</dcterms:modified>
</cp:coreProperties>
</file>