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427" r:id="rId3"/>
    <p:sldId id="486" r:id="rId4"/>
    <p:sldId id="487" r:id="rId5"/>
    <p:sldId id="488" r:id="rId6"/>
    <p:sldId id="489" r:id="rId7"/>
    <p:sldId id="492" r:id="rId8"/>
    <p:sldId id="499" r:id="rId9"/>
    <p:sldId id="490" r:id="rId10"/>
    <p:sldId id="493" r:id="rId11"/>
    <p:sldId id="494" r:id="rId12"/>
    <p:sldId id="495" r:id="rId13"/>
    <p:sldId id="496" r:id="rId14"/>
    <p:sldId id="497" r:id="rId15"/>
    <p:sldId id="491" r:id="rId16"/>
    <p:sldId id="498" r:id="rId17"/>
    <p:sldId id="500" r:id="rId18"/>
    <p:sldId id="501" r:id="rId19"/>
    <p:sldId id="502" r:id="rId20"/>
    <p:sldId id="503" r:id="rId21"/>
    <p:sldId id="504" r:id="rId22"/>
    <p:sldId id="505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71" autoAdjust="0"/>
    <p:restoredTop sz="94660"/>
  </p:normalViewPr>
  <p:slideViewPr>
    <p:cSldViewPr snapToGrid="0">
      <p:cViewPr varScale="1">
        <p:scale>
          <a:sx n="80" d="100"/>
          <a:sy n="80" d="100"/>
        </p:scale>
        <p:origin x="42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Welkom </a:t>
            </a:r>
            <a:r>
              <a:rPr lang="nl-NL" smtClean="0"/>
              <a:t>Havo/vwo 3.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661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8761"/>
          <a:stretch/>
        </p:blipFill>
        <p:spPr>
          <a:xfrm>
            <a:off x="-1" y="-1588"/>
            <a:ext cx="12192099" cy="14569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6176"/>
          <a:stretch/>
        </p:blipFill>
        <p:spPr>
          <a:xfrm>
            <a:off x="-1" y="-1588"/>
            <a:ext cx="12192099" cy="297660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1205"/>
          <a:stretch/>
        </p:blipFill>
        <p:spPr>
          <a:xfrm>
            <a:off x="-1" y="-1588"/>
            <a:ext cx="12192099" cy="320842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3196"/>
          <a:stretch/>
        </p:blipFill>
        <p:spPr>
          <a:xfrm>
            <a:off x="-1" y="-1588"/>
            <a:ext cx="12192099" cy="358191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588"/>
            <a:ext cx="12192099" cy="4663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733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3718"/>
          <a:stretch/>
        </p:blipFill>
        <p:spPr>
          <a:xfrm>
            <a:off x="0" y="-1"/>
            <a:ext cx="12192000" cy="9144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9228"/>
          <a:stretch/>
        </p:blipFill>
        <p:spPr>
          <a:xfrm>
            <a:off x="0" y="0"/>
            <a:ext cx="12192000" cy="341290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1938"/>
          <a:stretch/>
        </p:blipFill>
        <p:spPr>
          <a:xfrm>
            <a:off x="0" y="0"/>
            <a:ext cx="12192000" cy="494548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581"/>
          <a:stretch/>
        </p:blipFill>
        <p:spPr>
          <a:xfrm>
            <a:off x="0" y="-1"/>
            <a:ext cx="12192000" cy="519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619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3348"/>
          <a:stretch/>
        </p:blipFill>
        <p:spPr>
          <a:xfrm>
            <a:off x="0" y="0"/>
            <a:ext cx="12192000" cy="133940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2846"/>
          <a:stretch/>
        </p:blipFill>
        <p:spPr>
          <a:xfrm>
            <a:off x="0" y="0"/>
            <a:ext cx="12192000" cy="236971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7464"/>
          <a:stretch/>
        </p:blipFill>
        <p:spPr>
          <a:xfrm>
            <a:off x="0" y="0"/>
            <a:ext cx="12192000" cy="264016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0032"/>
          <a:stretch/>
        </p:blipFill>
        <p:spPr>
          <a:xfrm>
            <a:off x="0" y="0"/>
            <a:ext cx="12192000" cy="301365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4138"/>
          <a:stretch/>
        </p:blipFill>
        <p:spPr>
          <a:xfrm>
            <a:off x="0" y="0"/>
            <a:ext cx="12192000" cy="330987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5681"/>
          <a:stretch/>
        </p:blipFill>
        <p:spPr>
          <a:xfrm>
            <a:off x="0" y="0"/>
            <a:ext cx="12192000" cy="373487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025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682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6246"/>
          <a:stretch/>
        </p:blipFill>
        <p:spPr>
          <a:xfrm>
            <a:off x="0" y="1"/>
            <a:ext cx="12192000" cy="73409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7077"/>
          <a:stretch/>
        </p:blipFill>
        <p:spPr>
          <a:xfrm>
            <a:off x="0" y="0"/>
            <a:ext cx="12192000" cy="122349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0562"/>
          <a:stretch/>
        </p:blipFill>
        <p:spPr>
          <a:xfrm>
            <a:off x="0" y="0"/>
            <a:ext cx="12192000" cy="157122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5012"/>
          <a:stretch/>
        </p:blipFill>
        <p:spPr>
          <a:xfrm>
            <a:off x="0" y="0"/>
            <a:ext cx="12192000" cy="186743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8497"/>
          <a:stretch/>
        </p:blipFill>
        <p:spPr>
          <a:xfrm>
            <a:off x="0" y="1"/>
            <a:ext cx="12192000" cy="221516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44260"/>
          <a:stretch/>
        </p:blipFill>
        <p:spPr>
          <a:xfrm>
            <a:off x="0" y="1"/>
            <a:ext cx="12192000" cy="297502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25922"/>
          <a:stretch/>
        </p:blipFill>
        <p:spPr>
          <a:xfrm>
            <a:off x="0" y="1"/>
            <a:ext cx="12192000" cy="395381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17235"/>
          <a:stretch/>
        </p:blipFill>
        <p:spPr>
          <a:xfrm>
            <a:off x="0" y="1"/>
            <a:ext cx="12192000" cy="441745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12409"/>
          <a:stretch/>
        </p:blipFill>
        <p:spPr>
          <a:xfrm>
            <a:off x="0" y="0"/>
            <a:ext cx="12192000" cy="4675031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337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505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2191"/>
          <a:stretch/>
        </p:blipFill>
        <p:spPr>
          <a:xfrm>
            <a:off x="0" y="-20638"/>
            <a:ext cx="12192000" cy="85776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8553"/>
          <a:stretch/>
        </p:blipFill>
        <p:spPr>
          <a:xfrm>
            <a:off x="0" y="-20638"/>
            <a:ext cx="12192000" cy="151458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7748"/>
          <a:stretch/>
        </p:blipFill>
        <p:spPr>
          <a:xfrm>
            <a:off x="0" y="-20638"/>
            <a:ext cx="12192000" cy="396157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0638"/>
            <a:ext cx="12192000" cy="4816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03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3 en 4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Zelfstandig opgave 5 (dit is ook huiswerk)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256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340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0059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1978"/>
          <a:stretch/>
        </p:blipFill>
        <p:spPr>
          <a:xfrm>
            <a:off x="0" y="44450"/>
            <a:ext cx="12192000" cy="171995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1551"/>
          <a:stretch/>
        </p:blipFill>
        <p:spPr>
          <a:xfrm>
            <a:off x="0" y="44450"/>
            <a:ext cx="12192000" cy="209344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0763"/>
          <a:stretch/>
        </p:blipFill>
        <p:spPr>
          <a:xfrm>
            <a:off x="0" y="44450"/>
            <a:ext cx="12192000" cy="247980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21414"/>
          <a:stretch/>
        </p:blipFill>
        <p:spPr>
          <a:xfrm>
            <a:off x="0" y="44450"/>
            <a:ext cx="12192000" cy="281466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0986"/>
          <a:stretch/>
        </p:blipFill>
        <p:spPr>
          <a:xfrm>
            <a:off x="0" y="44450"/>
            <a:ext cx="12192000" cy="318814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450"/>
            <a:ext cx="12192000" cy="35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992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2252"/>
          <a:stretch/>
        </p:blipFill>
        <p:spPr>
          <a:xfrm>
            <a:off x="0" y="-20638"/>
            <a:ext cx="9955369" cy="121837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1371"/>
          <a:stretch/>
        </p:blipFill>
        <p:spPr>
          <a:xfrm>
            <a:off x="0" y="-20638"/>
            <a:ext cx="9955369" cy="196534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9779"/>
          <a:stretch/>
        </p:blipFill>
        <p:spPr>
          <a:xfrm>
            <a:off x="0" y="-20638"/>
            <a:ext cx="9955369" cy="550703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0638"/>
            <a:ext cx="9955369" cy="6864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323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36342"/>
          <a:stretch/>
        </p:blipFill>
        <p:spPr>
          <a:xfrm>
            <a:off x="0" y="-10320"/>
            <a:ext cx="12192000" cy="120805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320"/>
            <a:ext cx="12192000" cy="189772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32212"/>
          <a:stretch/>
        </p:blipFill>
        <p:spPr>
          <a:xfrm>
            <a:off x="0" y="1887407"/>
            <a:ext cx="12192000" cy="215655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87407"/>
            <a:ext cx="12192000" cy="3181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510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9057"/>
          <a:stretch/>
        </p:blipFill>
        <p:spPr>
          <a:xfrm>
            <a:off x="0" y="-28575"/>
            <a:ext cx="12192000" cy="183161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24889"/>
          <a:stretch/>
        </p:blipFill>
        <p:spPr>
          <a:xfrm>
            <a:off x="0" y="-28575"/>
            <a:ext cx="12192000" cy="444602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8575"/>
            <a:ext cx="12192000" cy="5919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988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vandaag: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Break even afzet-break even omzet.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8445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7577"/>
          <a:stretch/>
        </p:blipFill>
        <p:spPr>
          <a:xfrm>
            <a:off x="0" y="0"/>
            <a:ext cx="12192000" cy="133940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8820"/>
          <a:stretch/>
        </p:blipFill>
        <p:spPr>
          <a:xfrm>
            <a:off x="0" y="0"/>
            <a:ext cx="12192000" cy="245986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4323"/>
          <a:stretch/>
        </p:blipFill>
        <p:spPr>
          <a:xfrm>
            <a:off x="0" y="0"/>
            <a:ext cx="12192000" cy="452048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7639"/>
          <a:stretch/>
        </p:blipFill>
        <p:spPr>
          <a:xfrm>
            <a:off x="0" y="1"/>
            <a:ext cx="12192000" cy="491973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3327"/>
          <a:stretch/>
        </p:blipFill>
        <p:spPr>
          <a:xfrm>
            <a:off x="0" y="0"/>
            <a:ext cx="12192000" cy="517730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8152"/>
          <a:stretch/>
        </p:blipFill>
        <p:spPr>
          <a:xfrm>
            <a:off x="0" y="1"/>
            <a:ext cx="12192000" cy="54864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973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698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4581"/>
          <a:stretch/>
        </p:blipFill>
        <p:spPr>
          <a:xfrm>
            <a:off x="0" y="1"/>
            <a:ext cx="11513713" cy="105606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3026"/>
          <a:stretch/>
        </p:blipFill>
        <p:spPr>
          <a:xfrm>
            <a:off x="0" y="0"/>
            <a:ext cx="11513713" cy="390229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21967"/>
          <a:stretch/>
        </p:blipFill>
        <p:spPr>
          <a:xfrm>
            <a:off x="0" y="1"/>
            <a:ext cx="11513713" cy="534473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513713" cy="6849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24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320018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73164"/>
            <a:ext cx="12192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12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Lees zelfstandig paragraaf 2.3 en begin met het maken van de opgaves.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/>
              <a:t>5</a:t>
            </a:r>
            <a:r>
              <a:rPr lang="nl-NL" sz="2500" dirty="0" smtClean="0"/>
              <a:t> minuten de tijd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860530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Break-even afzet en omzet.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Bij break-even wil je berekenen wanneer je zoveel producten hebt verkocht dat je je kosten hebt terug verdiend.</a:t>
            </a:r>
          </a:p>
          <a:p>
            <a:r>
              <a:rPr lang="nl-NL" sz="2500" dirty="0" err="1" smtClean="0"/>
              <a:t>Cq</a:t>
            </a:r>
            <a:r>
              <a:rPr lang="nl-NL" sz="2500" dirty="0" smtClean="0"/>
              <a:t> vanaf dat punt weet je dat het verkopen van een extra product je winst gaat opleveren.</a:t>
            </a:r>
          </a:p>
          <a:p>
            <a:r>
              <a:rPr lang="nl-NL" sz="2500" dirty="0" smtClean="0"/>
              <a:t>De formule die hierbij hoort is</a:t>
            </a:r>
          </a:p>
          <a:p>
            <a:r>
              <a:rPr lang="nl-NL" sz="2500" dirty="0" smtClean="0"/>
              <a:t>De totale omzet = de totale kosten.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362433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79549" y="1339403"/>
            <a:ext cx="8694453" cy="4701959"/>
          </a:xfrm>
        </p:spPr>
        <p:txBody>
          <a:bodyPr>
            <a:noAutofit/>
          </a:bodyPr>
          <a:lstStyle/>
          <a:p>
            <a:r>
              <a:rPr lang="nl-NL" sz="2500" dirty="0" smtClean="0"/>
              <a:t>Je verkoopt bananen voor 2 euro, je koopt ze in voor 1 euro en je huurt een pand voor 500 euro</a:t>
            </a:r>
          </a:p>
          <a:p>
            <a:r>
              <a:rPr lang="nl-NL" sz="2500" dirty="0" smtClean="0"/>
              <a:t>Je totale omzet = 2 * aantal bananen (ook wel Q genoemd)</a:t>
            </a:r>
          </a:p>
          <a:p>
            <a:r>
              <a:rPr lang="nl-NL" sz="2500" dirty="0" smtClean="0"/>
              <a:t>Je totale kosten = 1 * aantal bananen (ook wel Q genoemd) + 500 huur</a:t>
            </a:r>
          </a:p>
          <a:p>
            <a:r>
              <a:rPr lang="nl-NL" sz="2500" dirty="0" smtClean="0"/>
              <a:t>TO = TK</a:t>
            </a:r>
          </a:p>
          <a:p>
            <a:r>
              <a:rPr lang="nl-NL" sz="2500" dirty="0" smtClean="0"/>
              <a:t>2q = 1q + 500</a:t>
            </a:r>
          </a:p>
          <a:p>
            <a:r>
              <a:rPr lang="nl-NL" sz="2500" dirty="0" smtClean="0"/>
              <a:t>-1q = -1q</a:t>
            </a:r>
          </a:p>
          <a:p>
            <a:r>
              <a:rPr lang="nl-NL" sz="2500" dirty="0" smtClean="0"/>
              <a:t>1q = 500</a:t>
            </a:r>
          </a:p>
        </p:txBody>
      </p:sp>
    </p:spTree>
    <p:extLst>
      <p:ext uri="{BB962C8B-B14F-4D97-AF65-F5344CB8AC3E}">
        <p14:creationId xmlns:p14="http://schemas.microsoft.com/office/powerpoint/2010/main" val="2776449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171977"/>
            <a:ext cx="8596668" cy="4869385"/>
          </a:xfrm>
        </p:spPr>
        <p:txBody>
          <a:bodyPr>
            <a:noAutofit/>
          </a:bodyPr>
          <a:lstStyle/>
          <a:p>
            <a:r>
              <a:rPr lang="nl-NL" sz="2500" dirty="0" smtClean="0"/>
              <a:t>Je verkoopt bananen voor 3 euro, je koopt ze in voor 1 euro en je huurt een pand voor 500 euro</a:t>
            </a:r>
          </a:p>
          <a:p>
            <a:r>
              <a:rPr lang="nl-NL" sz="2500" dirty="0" smtClean="0"/>
              <a:t>Je totale omzet = 2 * aantal bananen (ook wel Q genoemd)</a:t>
            </a:r>
          </a:p>
          <a:p>
            <a:r>
              <a:rPr lang="nl-NL" sz="2500" dirty="0" smtClean="0"/>
              <a:t>Je totale kosten = 1 * aantal bananen (ook wel Q genoemd) + 500 huur</a:t>
            </a:r>
          </a:p>
          <a:p>
            <a:r>
              <a:rPr lang="nl-NL" sz="2500" dirty="0" smtClean="0"/>
              <a:t>TO = TK</a:t>
            </a:r>
          </a:p>
          <a:p>
            <a:r>
              <a:rPr lang="nl-NL" sz="2500" dirty="0"/>
              <a:t>3</a:t>
            </a:r>
            <a:r>
              <a:rPr lang="nl-NL" sz="2500" dirty="0" smtClean="0"/>
              <a:t>q = 1q + 500</a:t>
            </a:r>
          </a:p>
          <a:p>
            <a:r>
              <a:rPr lang="nl-NL" sz="2500" dirty="0" smtClean="0"/>
              <a:t>-1q = -1q</a:t>
            </a:r>
          </a:p>
          <a:p>
            <a:r>
              <a:rPr lang="nl-NL" sz="2500" dirty="0"/>
              <a:t>2</a:t>
            </a:r>
            <a:r>
              <a:rPr lang="nl-NL" sz="2500" dirty="0" smtClean="0"/>
              <a:t>q = 500</a:t>
            </a:r>
          </a:p>
          <a:p>
            <a:r>
              <a:rPr lang="nl-NL" sz="2500" dirty="0" smtClean="0"/>
              <a:t>Delen beide kanten door 2.</a:t>
            </a:r>
          </a:p>
          <a:p>
            <a:r>
              <a:rPr lang="nl-NL" sz="2500" dirty="0" smtClean="0"/>
              <a:t>Q = 250</a:t>
            </a:r>
          </a:p>
        </p:txBody>
      </p:sp>
    </p:spTree>
    <p:extLst>
      <p:ext uri="{BB962C8B-B14F-4D97-AF65-F5344CB8AC3E}">
        <p14:creationId xmlns:p14="http://schemas.microsoft.com/office/powerpoint/2010/main" val="1877774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Andere manier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Je kan ook de constante kosten / (prijs – variabele kosten</a:t>
            </a:r>
            <a:br>
              <a:rPr lang="nl-NL" sz="2500" dirty="0" smtClean="0"/>
            </a:br>
            <a:r>
              <a:rPr lang="nl-NL" sz="2500" dirty="0" smtClean="0"/>
              <a:t>in het voorbeeld 1: 500 /( 2-1) = 500</a:t>
            </a:r>
          </a:p>
          <a:p>
            <a:r>
              <a:rPr lang="nl-NL" sz="2500" dirty="0" smtClean="0"/>
              <a:t>In het voorbeeld 2: 500 / (3-1) = 250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32403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Winst berekenen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Winst = totale opbrengst – totale kosten.</a:t>
            </a:r>
          </a:p>
          <a:p>
            <a:r>
              <a:rPr lang="nl-NL" sz="2500" dirty="0" smtClean="0"/>
              <a:t>Maar kan ook op manier twee</a:t>
            </a:r>
          </a:p>
          <a:p>
            <a:r>
              <a:rPr lang="nl-NL" sz="2500" dirty="0" smtClean="0"/>
              <a:t>Winst = (prijs – variabele kosten) * aantal producten – constante kosten.</a:t>
            </a:r>
          </a:p>
          <a:p>
            <a:endParaRPr lang="nl-NL" sz="2500" dirty="0"/>
          </a:p>
          <a:p>
            <a:r>
              <a:rPr lang="nl-NL" sz="2500" dirty="0" smtClean="0"/>
              <a:t>Stel we verkochten in voorbeeld 1 : 700 bananen.</a:t>
            </a:r>
          </a:p>
          <a:p>
            <a:r>
              <a:rPr lang="nl-NL" sz="2500" dirty="0" smtClean="0"/>
              <a:t>Winst = ( 2-1) * 700 – 500 = (1) * 700 - 500</a:t>
            </a:r>
          </a:p>
          <a:p>
            <a:r>
              <a:rPr lang="nl-NL" sz="2500" dirty="0" smtClean="0"/>
              <a:t>700 – 500 = 200 winst.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74870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21631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Maak opgave 1 en 2.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4039045" cy="388077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 minuten de tijd</a:t>
            </a:r>
          </a:p>
          <a:p>
            <a:r>
              <a:rPr lang="nl-NL" sz="2500" dirty="0" smtClean="0"/>
              <a:t>Eerder klaar?</a:t>
            </a:r>
          </a:p>
          <a:p>
            <a:r>
              <a:rPr lang="nl-NL" sz="2500" dirty="0" smtClean="0"/>
              <a:t>Zelfstandig opgave 3 en 4 maken.</a:t>
            </a:r>
          </a:p>
        </p:txBody>
      </p:sp>
      <p:sp>
        <p:nvSpPr>
          <p:cNvPr id="4" name="Ovaal 3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767194" y="19424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767194" y="19256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340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2558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1124</TotalTime>
  <Words>382</Words>
  <Application>Microsoft Office PowerPoint</Application>
  <PresentationFormat>Breedbeeld</PresentationFormat>
  <Paragraphs>72</Paragraphs>
  <Slides>22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6" baseType="lpstr">
      <vt:lpstr>Arial</vt:lpstr>
      <vt:lpstr>Trebuchet MS</vt:lpstr>
      <vt:lpstr>Wingdings 3</vt:lpstr>
      <vt:lpstr>Facet</vt:lpstr>
      <vt:lpstr>Welkom Havo/vwo 3.</vt:lpstr>
      <vt:lpstr>Les vandaag:</vt:lpstr>
      <vt:lpstr>Lees zelfstandig paragraaf 2.3 en begin met het maken van de opgaves.</vt:lpstr>
      <vt:lpstr>Break-even afzet en omzet.</vt:lpstr>
      <vt:lpstr>Voorbeeld 1</vt:lpstr>
      <vt:lpstr>Voorbeeld 2</vt:lpstr>
      <vt:lpstr>Andere manier</vt:lpstr>
      <vt:lpstr>Winst berekenen</vt:lpstr>
      <vt:lpstr>Maak opgave 1 en 2.</vt:lpstr>
      <vt:lpstr>PowerPoint-presentatie</vt:lpstr>
      <vt:lpstr>PowerPoint-presentatie</vt:lpstr>
      <vt:lpstr>PowerPoint-presentatie</vt:lpstr>
      <vt:lpstr>PowerPoint-presentatie</vt:lpstr>
      <vt:lpstr>PowerPoint-presentatie</vt:lpstr>
      <vt:lpstr>Maak opgave 3 en 4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153</cp:revision>
  <dcterms:created xsi:type="dcterms:W3CDTF">2017-08-27T09:00:36Z</dcterms:created>
  <dcterms:modified xsi:type="dcterms:W3CDTF">2017-12-04T09:45:49Z</dcterms:modified>
</cp:coreProperties>
</file>