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0"/>
  </p:notesMasterIdLst>
  <p:sldIdLst>
    <p:sldId id="256" r:id="rId2"/>
    <p:sldId id="412" r:id="rId3"/>
    <p:sldId id="388" r:id="rId4"/>
    <p:sldId id="392" r:id="rId5"/>
    <p:sldId id="390" r:id="rId6"/>
    <p:sldId id="391" r:id="rId7"/>
    <p:sldId id="393" r:id="rId8"/>
    <p:sldId id="394" r:id="rId9"/>
    <p:sldId id="395" r:id="rId10"/>
    <p:sldId id="396" r:id="rId11"/>
    <p:sldId id="397" r:id="rId12"/>
    <p:sldId id="398" r:id="rId13"/>
    <p:sldId id="401" r:id="rId14"/>
    <p:sldId id="411" r:id="rId15"/>
    <p:sldId id="404" r:id="rId16"/>
    <p:sldId id="408" r:id="rId17"/>
    <p:sldId id="409" r:id="rId18"/>
    <p:sldId id="410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879" autoAdjust="0"/>
    <p:restoredTop sz="94660"/>
  </p:normalViewPr>
  <p:slideViewPr>
    <p:cSldViewPr snapToGrid="0">
      <p:cViewPr varScale="1">
        <p:scale>
          <a:sx n="76" d="100"/>
          <a:sy n="76" d="100"/>
        </p:scale>
        <p:origin x="450" y="6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648070-A741-4A36-A920-3E86D56443F5}" type="datetimeFigureOut">
              <a:rPr lang="nl-NL" smtClean="0"/>
              <a:t>7-5-2018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598ADB-6AEC-4F5A-AB55-D2CF9FE721D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32290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5/7/2018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5/7/2018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5/7/2018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5/7/2018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Beste havo 4.	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51010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721516" cy="1452398"/>
          </a:xfrm>
        </p:spPr>
        <p:txBody>
          <a:bodyPr>
            <a:normAutofit/>
          </a:bodyPr>
          <a:lstStyle/>
          <a:p>
            <a:r>
              <a:rPr lang="nl-NL" sz="3200" dirty="0" smtClean="0"/>
              <a:t>Overlopende posten </a:t>
            </a:r>
            <a:r>
              <a:rPr lang="nl-NL" sz="3200" dirty="0" smtClean="0">
                <a:sym typeface="Wingdings" panose="05000000000000000000" pitchFamily="2" charset="2"/>
              </a:rPr>
              <a:t>nog te ontvangen bedragen</a:t>
            </a:r>
            <a:endParaRPr lang="nl-NL" sz="3200" dirty="0"/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10464" y="2964071"/>
            <a:ext cx="6134100" cy="1524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848" y="912644"/>
            <a:ext cx="6000750" cy="149542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2848" y="5044073"/>
            <a:ext cx="6115050" cy="149542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" name="PIJL-RECHTS 7"/>
          <p:cNvSpPr/>
          <p:nvPr/>
        </p:nvSpPr>
        <p:spPr>
          <a:xfrm>
            <a:off x="2851484" y="6184233"/>
            <a:ext cx="216568" cy="1505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PIJL-RECHTS 8"/>
          <p:cNvSpPr/>
          <p:nvPr/>
        </p:nvSpPr>
        <p:spPr>
          <a:xfrm>
            <a:off x="2454443" y="1655109"/>
            <a:ext cx="216568" cy="1505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PIJL-RECHTS 9"/>
          <p:cNvSpPr/>
          <p:nvPr/>
        </p:nvSpPr>
        <p:spPr>
          <a:xfrm>
            <a:off x="7960894" y="3650781"/>
            <a:ext cx="216568" cy="1505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8787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721516" cy="1452398"/>
          </a:xfrm>
        </p:spPr>
        <p:txBody>
          <a:bodyPr>
            <a:normAutofit/>
          </a:bodyPr>
          <a:lstStyle/>
          <a:p>
            <a:r>
              <a:rPr lang="nl-NL" sz="3200" dirty="0" smtClean="0"/>
              <a:t>Overlopende posten </a:t>
            </a:r>
            <a:r>
              <a:rPr lang="nl-NL" sz="3200" dirty="0" smtClean="0">
                <a:sym typeface="Wingdings" panose="05000000000000000000" pitchFamily="2" charset="2"/>
              </a:rPr>
              <a:t>vooruit betaalde bedragen.</a:t>
            </a:r>
            <a:endParaRPr lang="nl-NL" sz="3200" dirty="0"/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10464" y="2964071"/>
            <a:ext cx="6134100" cy="1524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848" y="912644"/>
            <a:ext cx="6000750" cy="149542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2848" y="5044073"/>
            <a:ext cx="6115050" cy="149542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" name="PIJL-LINKS 7"/>
          <p:cNvSpPr/>
          <p:nvPr/>
        </p:nvSpPr>
        <p:spPr>
          <a:xfrm>
            <a:off x="3645568" y="1378201"/>
            <a:ext cx="204537" cy="14839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PIJL-LINKS 8"/>
          <p:cNvSpPr/>
          <p:nvPr/>
        </p:nvSpPr>
        <p:spPr>
          <a:xfrm>
            <a:off x="9420725" y="3400923"/>
            <a:ext cx="204537" cy="14839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PIJL-RECHTS 9"/>
          <p:cNvSpPr/>
          <p:nvPr/>
        </p:nvSpPr>
        <p:spPr>
          <a:xfrm>
            <a:off x="2851484" y="5943601"/>
            <a:ext cx="216568" cy="1505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3130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Opdracht </a:t>
            </a:r>
            <a:r>
              <a:rPr lang="nl-NL" dirty="0" smtClean="0"/>
              <a:t>1: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53453" y="1263316"/>
            <a:ext cx="4422215" cy="5486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500" dirty="0" smtClean="0"/>
              <a:t>Creëer het ontvangsten/uitgaven overzicht.</a:t>
            </a:r>
          </a:p>
          <a:p>
            <a:pPr marL="0" indent="0">
              <a:buNone/>
            </a:pPr>
            <a:r>
              <a:rPr lang="nl-NL" sz="2500" dirty="0" smtClean="0"/>
              <a:t>10 minuten de tijd.</a:t>
            </a:r>
          </a:p>
          <a:p>
            <a:pPr marL="0" indent="0">
              <a:buNone/>
            </a:pPr>
            <a:r>
              <a:rPr lang="nl-NL" sz="2500" dirty="0" smtClean="0"/>
              <a:t>Eerder klaar?</a:t>
            </a:r>
          </a:p>
          <a:p>
            <a:pPr marL="0" indent="0">
              <a:buNone/>
            </a:pPr>
            <a:r>
              <a:rPr lang="nl-NL" sz="2500" dirty="0" smtClean="0"/>
              <a:t>creëer het baten/lasten overzicht.</a:t>
            </a:r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85168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55115"/>
          <a:stretch/>
        </p:blipFill>
        <p:spPr>
          <a:xfrm>
            <a:off x="-1" y="22226"/>
            <a:ext cx="11285621" cy="308192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t="69242"/>
          <a:stretch/>
        </p:blipFill>
        <p:spPr>
          <a:xfrm>
            <a:off x="-1" y="4776536"/>
            <a:ext cx="11285621" cy="2111873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r="51279" b="48631"/>
          <a:stretch/>
        </p:blipFill>
        <p:spPr>
          <a:xfrm>
            <a:off x="-1" y="22226"/>
            <a:ext cx="5498433" cy="352709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r="51386" b="45301"/>
          <a:stretch/>
        </p:blipFill>
        <p:spPr>
          <a:xfrm>
            <a:off x="-1" y="22226"/>
            <a:ext cx="5486401" cy="3755690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b="48957"/>
          <a:stretch/>
        </p:blipFill>
        <p:spPr>
          <a:xfrm>
            <a:off x="-1" y="22226"/>
            <a:ext cx="11285621" cy="3504745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b="45532"/>
          <a:stretch/>
        </p:blipFill>
        <p:spPr>
          <a:xfrm>
            <a:off x="-1" y="22226"/>
            <a:ext cx="11285621" cy="3739877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2"/>
          <a:srcRect b="41346"/>
          <a:stretch/>
        </p:blipFill>
        <p:spPr>
          <a:xfrm>
            <a:off x="-1" y="22226"/>
            <a:ext cx="11285621" cy="4027260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22226"/>
            <a:ext cx="11285621" cy="6866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3820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Opdracht </a:t>
            </a:r>
            <a:r>
              <a:rPr lang="nl-NL" dirty="0"/>
              <a:t>2</a:t>
            </a:r>
            <a:r>
              <a:rPr lang="nl-NL" dirty="0" smtClean="0"/>
              <a:t>: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53453" y="1263316"/>
            <a:ext cx="4422215" cy="5486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500" dirty="0" smtClean="0"/>
              <a:t>Creëer het baten/lasten overzicht.</a:t>
            </a:r>
          </a:p>
          <a:p>
            <a:pPr marL="0" indent="0">
              <a:buNone/>
            </a:pPr>
            <a:r>
              <a:rPr lang="nl-NL" sz="2500" dirty="0" smtClean="0"/>
              <a:t>10 minuten de tijd.</a:t>
            </a:r>
          </a:p>
          <a:p>
            <a:pPr marL="0" indent="0">
              <a:buNone/>
            </a:pPr>
            <a:r>
              <a:rPr lang="nl-NL" sz="2500" dirty="0" smtClean="0"/>
              <a:t>Eerder klaar?</a:t>
            </a:r>
          </a:p>
          <a:p>
            <a:pPr marL="0" indent="0">
              <a:buNone/>
            </a:pPr>
            <a:r>
              <a:rPr lang="nl-NL" sz="2500" dirty="0" smtClean="0"/>
              <a:t>Kijk even in het rond.</a:t>
            </a: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14407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5462"/>
          <a:stretch/>
        </p:blipFill>
        <p:spPr>
          <a:xfrm>
            <a:off x="0" y="-12032"/>
            <a:ext cx="11285621" cy="168407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t="45856"/>
          <a:stretch/>
        </p:blipFill>
        <p:spPr>
          <a:xfrm>
            <a:off x="0" y="3135086"/>
            <a:ext cx="11285621" cy="3715942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r="51270" b="69371"/>
          <a:stretch/>
        </p:blipFill>
        <p:spPr>
          <a:xfrm>
            <a:off x="0" y="-12032"/>
            <a:ext cx="5499463" cy="2102089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r="51154" b="65374"/>
          <a:stretch/>
        </p:blipFill>
        <p:spPr>
          <a:xfrm>
            <a:off x="1" y="-12032"/>
            <a:ext cx="5512526" cy="2376409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69371"/>
          <a:stretch/>
        </p:blipFill>
        <p:spPr>
          <a:xfrm>
            <a:off x="0" y="-12032"/>
            <a:ext cx="11285621" cy="2102089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66706"/>
          <a:stretch/>
        </p:blipFill>
        <p:spPr>
          <a:xfrm>
            <a:off x="0" y="-12032"/>
            <a:ext cx="11285621" cy="2284969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62328"/>
          <a:stretch/>
        </p:blipFill>
        <p:spPr>
          <a:xfrm>
            <a:off x="0" y="-12032"/>
            <a:ext cx="11285621" cy="2585415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2032"/>
            <a:ext cx="11285621" cy="6863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600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7591926" cy="6907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95027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8205537" cy="2935314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935314"/>
            <a:ext cx="8205536" cy="3670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65091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499"/>
            <a:ext cx="12192000" cy="4543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16445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Oriëntatie opdracht: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5600" y="1397000"/>
            <a:ext cx="8918402" cy="5549899"/>
          </a:xfrm>
        </p:spPr>
        <p:txBody>
          <a:bodyPr>
            <a:normAutofit/>
          </a:bodyPr>
          <a:lstStyle/>
          <a:p>
            <a:r>
              <a:rPr lang="nl-NL" sz="2500" dirty="0" smtClean="0"/>
              <a:t>Vorige les hebben we gekeken naar overlopende posten.</a:t>
            </a:r>
          </a:p>
          <a:p>
            <a:r>
              <a:rPr lang="nl-NL" sz="2500" dirty="0" smtClean="0"/>
              <a:t>Schrijf op voor jezelf:</a:t>
            </a:r>
          </a:p>
          <a:p>
            <a:r>
              <a:rPr lang="nl-NL" sz="2500" dirty="0" smtClean="0"/>
              <a:t>Wat weet je nog van vorige les.</a:t>
            </a:r>
          </a:p>
          <a:p>
            <a:r>
              <a:rPr lang="nl-NL" sz="2500" dirty="0" smtClean="0"/>
              <a:t>Wat is voor jou het nut van overlopende posten?</a:t>
            </a:r>
          </a:p>
          <a:p>
            <a:endParaRPr lang="nl-NL" sz="2500" dirty="0"/>
          </a:p>
          <a:p>
            <a:r>
              <a:rPr lang="nl-NL" sz="2500" dirty="0" smtClean="0"/>
              <a:t>De antwoorden die voor mijn gevoel het beste de essentie van vorige les weergeven, verdiend de keuze voor het opruim lied (muziek die we draaien als we onze spullen inpakken).</a:t>
            </a:r>
          </a:p>
        </p:txBody>
      </p:sp>
    </p:spTree>
    <p:extLst>
      <p:ext uri="{BB962C8B-B14F-4D97-AF65-F5344CB8AC3E}">
        <p14:creationId xmlns:p14="http://schemas.microsoft.com/office/powerpoint/2010/main" val="6786790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935326" cy="6852106"/>
          </a:xfrm>
          <a:prstGeom prst="rect">
            <a:avLst/>
          </a:prstGeom>
        </p:spPr>
      </p:pic>
      <p:sp>
        <p:nvSpPr>
          <p:cNvPr id="7" name="PIJL-RECHTS 6"/>
          <p:cNvSpPr/>
          <p:nvPr/>
        </p:nvSpPr>
        <p:spPr>
          <a:xfrm>
            <a:off x="10599821" y="1359569"/>
            <a:ext cx="228600" cy="2526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69832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345779" cy="6853632"/>
          </a:xfrm>
          <a:prstGeom prst="rect">
            <a:avLst/>
          </a:prstGeom>
        </p:spPr>
      </p:pic>
      <p:sp>
        <p:nvSpPr>
          <p:cNvPr id="5" name="PIJL-RECHTS 4"/>
          <p:cNvSpPr/>
          <p:nvPr/>
        </p:nvSpPr>
        <p:spPr>
          <a:xfrm>
            <a:off x="10195590" y="1804068"/>
            <a:ext cx="228600" cy="2526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08795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1863137" cy="6868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6221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8284" y="609600"/>
            <a:ext cx="9165718" cy="1320800"/>
          </a:xfrm>
        </p:spPr>
        <p:txBody>
          <a:bodyPr/>
          <a:lstStyle/>
          <a:p>
            <a:r>
              <a:rPr lang="nl-NL" dirty="0" smtClean="0"/>
              <a:t>Relatie tussen kas/bank begin </a:t>
            </a:r>
            <a:r>
              <a:rPr lang="nl-NL" dirty="0" smtClean="0">
                <a:sym typeface="Wingdings" panose="05000000000000000000" pitchFamily="2" charset="2"/>
              </a:rPr>
              <a:t> saldo o/u  kas/bank einde.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533" y="2039101"/>
            <a:ext cx="3752850" cy="109537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4993" y="3689684"/>
            <a:ext cx="3181350" cy="10668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1159" y="5391818"/>
            <a:ext cx="3914775" cy="112395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105644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8284" y="609600"/>
            <a:ext cx="9165718" cy="1320800"/>
          </a:xfrm>
        </p:spPr>
        <p:txBody>
          <a:bodyPr/>
          <a:lstStyle/>
          <a:p>
            <a:r>
              <a:rPr lang="nl-NL" dirty="0" smtClean="0"/>
              <a:t>Relatie tussen EV</a:t>
            </a:r>
            <a:r>
              <a:rPr lang="nl-NL" dirty="0" smtClean="0">
                <a:sym typeface="Wingdings" panose="05000000000000000000" pitchFamily="2" charset="2"/>
              </a:rPr>
              <a:t> saldo B/L EV einde.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9131" y="2954255"/>
            <a:ext cx="2952750" cy="78105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868" y="1426662"/>
            <a:ext cx="4105275" cy="89535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82678" y="4422276"/>
            <a:ext cx="4019550" cy="9144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616043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721516" cy="1452398"/>
          </a:xfrm>
        </p:spPr>
        <p:txBody>
          <a:bodyPr>
            <a:normAutofit/>
          </a:bodyPr>
          <a:lstStyle/>
          <a:p>
            <a:r>
              <a:rPr lang="nl-NL" sz="3200" dirty="0" smtClean="0"/>
              <a:t>Overlopende posten </a:t>
            </a:r>
            <a:r>
              <a:rPr lang="nl-NL" sz="3200" dirty="0" smtClean="0">
                <a:sym typeface="Wingdings" panose="05000000000000000000" pitchFamily="2" charset="2"/>
              </a:rPr>
              <a:t>nog te betalen bedragen. </a:t>
            </a:r>
            <a:endParaRPr lang="nl-NL" sz="3200" dirty="0"/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10464" y="2964071"/>
            <a:ext cx="6134100" cy="1524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848" y="912644"/>
            <a:ext cx="6000750" cy="149542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2848" y="5044073"/>
            <a:ext cx="6115050" cy="149542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9" name="PIJL-LINKS 8"/>
          <p:cNvSpPr/>
          <p:nvPr/>
        </p:nvSpPr>
        <p:spPr>
          <a:xfrm>
            <a:off x="4559968" y="5939586"/>
            <a:ext cx="204537" cy="14839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PIJL-LINKS 9"/>
          <p:cNvSpPr/>
          <p:nvPr/>
        </p:nvSpPr>
        <p:spPr>
          <a:xfrm>
            <a:off x="9404684" y="3938334"/>
            <a:ext cx="204537" cy="14839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PIJL-LINKS 10"/>
          <p:cNvSpPr/>
          <p:nvPr/>
        </p:nvSpPr>
        <p:spPr>
          <a:xfrm>
            <a:off x="3689684" y="1615951"/>
            <a:ext cx="204537" cy="14839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6817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721516" cy="1452398"/>
          </a:xfrm>
        </p:spPr>
        <p:txBody>
          <a:bodyPr>
            <a:normAutofit/>
          </a:bodyPr>
          <a:lstStyle/>
          <a:p>
            <a:r>
              <a:rPr lang="nl-NL" sz="3200" dirty="0" smtClean="0"/>
              <a:t>Overlopende posten </a:t>
            </a:r>
            <a:r>
              <a:rPr lang="nl-NL" sz="3200" dirty="0" smtClean="0">
                <a:sym typeface="Wingdings" panose="05000000000000000000" pitchFamily="2" charset="2"/>
              </a:rPr>
              <a:t>vooruit ontvangen bedragen</a:t>
            </a:r>
            <a:endParaRPr lang="nl-NL" sz="3200" dirty="0"/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10464" y="2964071"/>
            <a:ext cx="6134100" cy="1524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848" y="912644"/>
            <a:ext cx="6000750" cy="149542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2848" y="5044073"/>
            <a:ext cx="6115050" cy="149542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PIJL-RECHTS 2"/>
          <p:cNvSpPr/>
          <p:nvPr/>
        </p:nvSpPr>
        <p:spPr>
          <a:xfrm>
            <a:off x="2518611" y="1359828"/>
            <a:ext cx="216568" cy="1505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PIJL-RECHTS 9"/>
          <p:cNvSpPr/>
          <p:nvPr/>
        </p:nvSpPr>
        <p:spPr>
          <a:xfrm>
            <a:off x="7960895" y="3422181"/>
            <a:ext cx="216568" cy="1505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PIJL-LINKS 11"/>
          <p:cNvSpPr/>
          <p:nvPr/>
        </p:nvSpPr>
        <p:spPr>
          <a:xfrm>
            <a:off x="5065295" y="6196264"/>
            <a:ext cx="204537" cy="18047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58360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2247</TotalTime>
  <Words>194</Words>
  <Application>Microsoft Office PowerPoint</Application>
  <PresentationFormat>Breedbeeld</PresentationFormat>
  <Paragraphs>54</Paragraphs>
  <Slides>18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18</vt:i4>
      </vt:variant>
    </vt:vector>
  </HeadingPairs>
  <TitlesOfParts>
    <vt:vector size="24" baseType="lpstr">
      <vt:lpstr>Arial</vt:lpstr>
      <vt:lpstr>Calibri</vt:lpstr>
      <vt:lpstr>Trebuchet MS</vt:lpstr>
      <vt:lpstr>Wingdings</vt:lpstr>
      <vt:lpstr>Wingdings 3</vt:lpstr>
      <vt:lpstr>Facet</vt:lpstr>
      <vt:lpstr>Beste havo 4. </vt:lpstr>
      <vt:lpstr>Oriëntatie opdracht:</vt:lpstr>
      <vt:lpstr>PowerPoint-presentatie</vt:lpstr>
      <vt:lpstr>PowerPoint-presentatie</vt:lpstr>
      <vt:lpstr>PowerPoint-presentatie</vt:lpstr>
      <vt:lpstr>Relatie tussen kas/bank begin  saldo o/u  kas/bank einde.</vt:lpstr>
      <vt:lpstr>Relatie tussen EV saldo B/L EV einde.</vt:lpstr>
      <vt:lpstr>Overlopende posten nog te betalen bedragen. </vt:lpstr>
      <vt:lpstr>Overlopende posten vooruit ontvangen bedragen</vt:lpstr>
      <vt:lpstr>Overlopende posten nog te ontvangen bedragen</vt:lpstr>
      <vt:lpstr>Overlopende posten vooruit betaalde bedragen.</vt:lpstr>
      <vt:lpstr>Opdracht 1: </vt:lpstr>
      <vt:lpstr>PowerPoint-presentatie</vt:lpstr>
      <vt:lpstr>Opdracht 2: 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Bas Jacobs</dc:creator>
  <cp:lastModifiedBy>Bas Jacobs</cp:lastModifiedBy>
  <cp:revision>201</cp:revision>
  <dcterms:created xsi:type="dcterms:W3CDTF">2017-01-22T09:51:43Z</dcterms:created>
  <dcterms:modified xsi:type="dcterms:W3CDTF">2018-05-07T07:38:49Z</dcterms:modified>
</cp:coreProperties>
</file>