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406" r:id="rId4"/>
    <p:sldId id="407" r:id="rId5"/>
    <p:sldId id="408" r:id="rId6"/>
    <p:sldId id="409" r:id="rId7"/>
    <p:sldId id="410" r:id="rId8"/>
    <p:sldId id="412" r:id="rId9"/>
    <p:sldId id="411" r:id="rId10"/>
    <p:sldId id="413" r:id="rId11"/>
    <p:sldId id="414" r:id="rId12"/>
    <p:sldId id="415" r:id="rId13"/>
    <p:sldId id="41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9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18-5-2018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6088"/>
          <a:stretch/>
        </p:blipFill>
        <p:spPr>
          <a:xfrm>
            <a:off x="0" y="9525"/>
            <a:ext cx="12293600" cy="16922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12293600" cy="264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0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73 en 74.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</a:t>
            </a:r>
            <a:r>
              <a:rPr lang="nl-NL" sz="2500" dirty="0" smtClean="0"/>
              <a:t>74</a:t>
            </a:r>
            <a:r>
              <a:rPr lang="nl-NL" sz="2500" dirty="0" smtClean="0"/>
              <a:t>). </a:t>
            </a:r>
            <a:r>
              <a:rPr lang="nl-NL" sz="2500" dirty="0" smtClean="0"/>
              <a:t>Eerder klaar ga alvast verder! Want alles wat niet af komt wordt huiswerk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Probeer het eerst logischerwijs te herleiden, gebruik daarna de opgestelde regel.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495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3526"/>
          <a:stretch/>
        </p:blipFill>
        <p:spPr>
          <a:xfrm>
            <a:off x="0" y="0"/>
            <a:ext cx="12192000" cy="1104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616"/>
          <a:stretch/>
        </p:blipFill>
        <p:spPr>
          <a:xfrm>
            <a:off x="0" y="0"/>
            <a:ext cx="12192000" cy="1727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9404"/>
          <a:stretch/>
        </p:blipFill>
        <p:spPr>
          <a:xfrm>
            <a:off x="0" y="0"/>
            <a:ext cx="12192000" cy="2946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7841"/>
          <a:stretch/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7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02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2:oefenen met voorkennis.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4756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</a:t>
            </a:r>
            <a:r>
              <a:rPr lang="nl-NL" sz="2500" dirty="0" smtClean="0"/>
              <a:t>: </a:t>
            </a:r>
            <a:r>
              <a:rPr lang="nl-NL" sz="2500" dirty="0" err="1" smtClean="0"/>
              <a:t>oefennjen</a:t>
            </a:r>
            <a:r>
              <a:rPr lang="nl-NL" sz="2500" dirty="0" smtClean="0"/>
              <a:t> met de baten = ontvangsten +- overlopende posten begin/eindbalans. + opgave 66 nakijken. (67 t/m 74)</a:t>
            </a:r>
          </a:p>
          <a:p>
            <a:r>
              <a:rPr lang="nl-NL" sz="2500" dirty="0" smtClean="0"/>
              <a:t>Les 2: oefenen met voorkennis voor overlopende posten.</a:t>
            </a:r>
          </a:p>
          <a:p>
            <a:r>
              <a:rPr lang="nl-NL" sz="2500" dirty="0" smtClean="0"/>
              <a:t>Geen nieuwe theorie meer dit hoofdstuk (</a:t>
            </a:r>
            <a:r>
              <a:rPr lang="nl-NL" sz="2500" dirty="0" err="1" smtClean="0"/>
              <a:t>ohhh</a:t>
            </a:r>
            <a:r>
              <a:rPr lang="nl-NL" sz="2500" dirty="0" smtClean="0"/>
              <a:t> </a:t>
            </a:r>
            <a:r>
              <a:rPr lang="nl-NL" sz="2500" dirty="0" err="1" smtClean="0"/>
              <a:t>yeah</a:t>
            </a:r>
            <a:r>
              <a:rPr lang="nl-NL" sz="2500" dirty="0" smtClean="0"/>
              <a:t>!) dus veel zelf oefenen.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 de regel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800" y="1333500"/>
            <a:ext cx="9804400" cy="465706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Baten = ontvangsten </a:t>
            </a:r>
            <a:r>
              <a:rPr lang="nl-NL" sz="2500" b="1" dirty="0" smtClean="0"/>
              <a:t>+</a:t>
            </a:r>
            <a:r>
              <a:rPr lang="nl-NL" sz="2500" dirty="0" smtClean="0"/>
              <a:t> Vooruit ontvangen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ontvangen bedragen begin balans						  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ontvangen bedragen eind balans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 nog te ontvangen bedragen eind balans.</a:t>
            </a:r>
          </a:p>
          <a:p>
            <a:endParaRPr lang="nl-NL" sz="2500" dirty="0"/>
          </a:p>
          <a:p>
            <a:r>
              <a:rPr lang="nl-NL" sz="2500" dirty="0" smtClean="0"/>
              <a:t>Lasten = uitgaven + vooruit betaalde bedragen begin balans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betalen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betaalde bedragen </a:t>
            </a:r>
            <a:r>
              <a:rPr lang="nl-NL" sz="2500" dirty="0" smtClean="0"/>
              <a:t>eind </a:t>
            </a:r>
            <a:r>
              <a:rPr lang="nl-NL" sz="2500" dirty="0" smtClean="0"/>
              <a:t>balans	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nog te betalen bedragen eind balans</a:t>
            </a:r>
          </a:p>
        </p:txBody>
      </p:sp>
    </p:spTree>
    <p:extLst>
      <p:ext uri="{BB962C8B-B14F-4D97-AF65-F5344CB8AC3E}">
        <p14:creationId xmlns:p14="http://schemas.microsoft.com/office/powerpoint/2010/main" val="175712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08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5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67 en 68.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</a:t>
            </a:r>
            <a:r>
              <a:rPr lang="nl-NL" sz="2500" dirty="0" smtClean="0"/>
              <a:t>74</a:t>
            </a:r>
            <a:r>
              <a:rPr lang="nl-NL" sz="2500" dirty="0" smtClean="0"/>
              <a:t>). </a:t>
            </a:r>
            <a:r>
              <a:rPr lang="nl-NL" sz="2500" dirty="0" smtClean="0"/>
              <a:t>Eerder klaar ga alvast verder! Want alles wat niet af komt wordt huiswerk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Probeer het eerst logischerwijs te herleiden, gebruik daarna de opgestelde regel.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27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313"/>
          <a:stretch/>
        </p:blipFill>
        <p:spPr>
          <a:xfrm>
            <a:off x="0" y="-1"/>
            <a:ext cx="12192000" cy="9271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5969"/>
          <a:stretch/>
        </p:blipFill>
        <p:spPr>
          <a:xfrm>
            <a:off x="0" y="-1"/>
            <a:ext cx="12192000" cy="18161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83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9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69 en 70.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</a:t>
            </a:r>
            <a:r>
              <a:rPr lang="nl-NL" sz="2500" dirty="0" smtClean="0"/>
              <a:t>74</a:t>
            </a:r>
            <a:r>
              <a:rPr lang="nl-NL" sz="2500" dirty="0" smtClean="0"/>
              <a:t>). </a:t>
            </a:r>
            <a:r>
              <a:rPr lang="nl-NL" sz="2500" dirty="0" smtClean="0"/>
              <a:t>Eerder klaar ga alvast verder! Want alles wat niet af komt wordt huiswerk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Probeer het eerst logischerwijs te herleiden, gebruik daarna de opgestelde regel.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060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4134"/>
          <a:stretch/>
        </p:blipFill>
        <p:spPr>
          <a:xfrm>
            <a:off x="0" y="0"/>
            <a:ext cx="12192000" cy="1270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76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5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71 en 72.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</a:t>
            </a:r>
            <a:r>
              <a:rPr lang="nl-NL" sz="2500" dirty="0" smtClean="0"/>
              <a:t>74</a:t>
            </a:r>
            <a:r>
              <a:rPr lang="nl-NL" sz="2500" dirty="0" smtClean="0"/>
              <a:t>). </a:t>
            </a:r>
            <a:r>
              <a:rPr lang="nl-NL" sz="2500" dirty="0" smtClean="0"/>
              <a:t>Eerder klaar ga alvast verder! Want alles wat niet af komt wordt huiswerk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Probeer het eerst logischerwijs te herleiden, gebruik daarna de opgestelde regel.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30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1874</TotalTime>
  <Words>326</Words>
  <Application>Microsoft Office PowerPoint</Application>
  <PresentationFormat>Breedbeeld</PresentationFormat>
  <Paragraphs>92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Facet</vt:lpstr>
      <vt:lpstr>Beste ath 4. </vt:lpstr>
      <vt:lpstr>Programma aankomende 2 lessen .</vt:lpstr>
      <vt:lpstr>Stel de regel op</vt:lpstr>
      <vt:lpstr>PowerPoint-presentatie</vt:lpstr>
      <vt:lpstr>Maak opgave 67 en 68. </vt:lpstr>
      <vt:lpstr>PowerPoint-presentatie</vt:lpstr>
      <vt:lpstr>Maak opgave 69 en 70. </vt:lpstr>
      <vt:lpstr>PowerPoint-presentatie</vt:lpstr>
      <vt:lpstr>Maak opgave 71 en 72. </vt:lpstr>
      <vt:lpstr>PowerPoint-presentatie</vt:lpstr>
      <vt:lpstr>Maak opgave 73 en 74. </vt:lpstr>
      <vt:lpstr>PowerPoint-presentatie</vt:lpstr>
      <vt:lpstr>Les 2:oefenen met voorkennis.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187</cp:revision>
  <dcterms:created xsi:type="dcterms:W3CDTF">2017-01-22T09:51:43Z</dcterms:created>
  <dcterms:modified xsi:type="dcterms:W3CDTF">2018-05-18T09:05:31Z</dcterms:modified>
</cp:coreProperties>
</file>