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98" r:id="rId4"/>
    <p:sldId id="258" r:id="rId5"/>
    <p:sldId id="259" r:id="rId6"/>
    <p:sldId id="260" r:id="rId7"/>
    <p:sldId id="289" r:id="rId8"/>
    <p:sldId id="291" r:id="rId9"/>
    <p:sldId id="294" r:id="rId10"/>
    <p:sldId id="295" r:id="rId11"/>
    <p:sldId id="292" r:id="rId12"/>
    <p:sldId id="296" r:id="rId13"/>
    <p:sldId id="293" r:id="rId14"/>
    <p:sldId id="297" r:id="rId15"/>
    <p:sldId id="29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smtClean="0"/>
              <a:t>ath </a:t>
            </a:r>
            <a:r>
              <a:rPr lang="nl-NL" dirty="0" smtClean="0"/>
              <a:t>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288759"/>
            <a:ext cx="9033370" cy="57526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Contante waarde berekenen:</a:t>
            </a:r>
          </a:p>
          <a:p>
            <a:r>
              <a:rPr lang="nl-NL" sz="2500" dirty="0" smtClean="0"/>
              <a:t>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p/100)</a:t>
            </a:r>
            <a:r>
              <a:rPr lang="nl-NL" sz="2500" baseline="30000" dirty="0" smtClean="0"/>
              <a:t>n</a:t>
            </a:r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endParaRPr lang="nl-NL" sz="2500" baseline="30000" dirty="0"/>
          </a:p>
          <a:p>
            <a:endParaRPr lang="nl-NL" sz="2500" baseline="30000" dirty="0" smtClean="0"/>
          </a:p>
          <a:p>
            <a:r>
              <a:rPr lang="nl-NL" sz="2500" dirty="0" smtClean="0"/>
              <a:t>Maakt 650.000/ 1,07</a:t>
            </a:r>
            <a:r>
              <a:rPr lang="nl-NL" sz="2500" baseline="30000" dirty="0" smtClean="0"/>
              <a:t>49</a:t>
            </a:r>
          </a:p>
          <a:p>
            <a:endParaRPr lang="nl-NL" sz="2500" baseline="30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5575"/>
            <a:ext cx="12192000" cy="21539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03282"/>
            <a:ext cx="12192000" cy="7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9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 minuten de tijd.</a:t>
            </a:r>
          </a:p>
          <a:p>
            <a:r>
              <a:rPr lang="nl-NL" sz="2500" dirty="0" smtClean="0"/>
              <a:t>Je mag je lesbrief gebruiken.</a:t>
            </a:r>
          </a:p>
          <a:p>
            <a:r>
              <a:rPr lang="nl-NL" sz="2500" dirty="0" smtClean="0"/>
              <a:t>Eerder klaar? Maak oefenopgave 3.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793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451"/>
          <a:stretch/>
        </p:blipFill>
        <p:spPr>
          <a:xfrm>
            <a:off x="102052" y="-1"/>
            <a:ext cx="12089947" cy="6400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654"/>
          <a:stretch/>
        </p:blipFill>
        <p:spPr>
          <a:xfrm>
            <a:off x="102052" y="0"/>
            <a:ext cx="12089947" cy="13324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107"/>
            <a:ext cx="12192000" cy="221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4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Je mag je lesbrief gebruiken.</a:t>
            </a:r>
          </a:p>
          <a:p>
            <a:r>
              <a:rPr lang="nl-NL" sz="2500" dirty="0" smtClean="0"/>
              <a:t>Eerder klaar? Geniet van het weer, je buurman, de muziek.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543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415"/>
          <a:stretch/>
        </p:blipFill>
        <p:spPr>
          <a:xfrm>
            <a:off x="0" y="0"/>
            <a:ext cx="12192000" cy="4833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011"/>
          <a:stretch/>
        </p:blipFill>
        <p:spPr>
          <a:xfrm>
            <a:off x="0" y="0"/>
            <a:ext cx="12192000" cy="10842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802"/>
          <a:stretch/>
        </p:blipFill>
        <p:spPr>
          <a:xfrm>
            <a:off x="0" y="0"/>
            <a:ext cx="12192000" cy="28868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711"/>
          <a:stretch/>
        </p:blipFill>
        <p:spPr>
          <a:xfrm>
            <a:off x="0" y="0"/>
            <a:ext cx="12192000" cy="34747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17189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34589"/>
            <a:ext cx="12192000" cy="92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9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Maak opgave 33 en 34 (lees de bijbehorende stukken theorie).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968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</a:t>
            </a:r>
          </a:p>
          <a:p>
            <a:r>
              <a:rPr lang="nl-NL" sz="2500" dirty="0" smtClean="0"/>
              <a:t>Oefenopgaves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Huiswerk is opgave 33 en 34 (na de oefenopgaves kan je </a:t>
            </a:r>
            <a:r>
              <a:rPr lang="nl-NL" sz="2500" smtClean="0"/>
              <a:t>hiermee aan de slag).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379"/>
            <a:ext cx="8596668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Begin van het jaar: een vaste plek.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r>
              <a:rPr lang="nl-NL" sz="2500" dirty="0" smtClean="0"/>
              <a:t>Relatief weinig opdrachten, maar die maken we zodoende wel uitgebreid en aandachtig.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8689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1443"/>
            <a:ext cx="8596668" cy="4729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nu, met de formule </a:t>
            </a:r>
            <a:r>
              <a:rPr lang="nl-NL" sz="2500" dirty="0" err="1" smtClean="0"/>
              <a:t>Kn</a:t>
            </a:r>
            <a:r>
              <a:rPr lang="nl-NL" sz="2500" dirty="0" smtClean="0"/>
              <a:t> = Ko * (1 + p/100)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dat we de eindwaarde van het kapitaal kunnen berekenen.</a:t>
            </a:r>
          </a:p>
          <a:p>
            <a:r>
              <a:rPr lang="nl-NL" sz="2500" dirty="0" smtClean="0"/>
              <a:t>Vandaag gaan we kijken naar.</a:t>
            </a:r>
          </a:p>
          <a:p>
            <a:r>
              <a:rPr lang="nl-NL" sz="2500" dirty="0" smtClean="0"/>
              <a:t>Stel je weet de eindewaarde al, en het rentepercentage en aantal periodes, en je wilt weten wat ko is.</a:t>
            </a:r>
          </a:p>
          <a:p>
            <a:r>
              <a:rPr lang="nl-NL" sz="25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500" dirty="0" smtClean="0"/>
              <a:t>Hiervoor gebruiken de formule 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 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noemen we ook wel de contante waarde.</a:t>
            </a:r>
          </a:p>
          <a:p>
            <a:endParaRPr lang="nl-NL" sz="25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Maak een tijdlijn als je rekenen met periodes lastig vind.</a:t>
            </a:r>
          </a:p>
          <a:p>
            <a:r>
              <a:rPr lang="nl-NL" sz="2500" dirty="0" smtClean="0"/>
              <a:t>Je mag je lesbrief gebruiken.</a:t>
            </a:r>
          </a:p>
          <a:p>
            <a:r>
              <a:rPr lang="nl-NL" sz="2500" dirty="0" smtClean="0"/>
              <a:t>Eerder klaar? Maak oefenopgave 2.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50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847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4744"/>
            <a:ext cx="12192000" cy="149388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25844"/>
            <a:ext cx="12192000" cy="174726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82605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7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</TotalTime>
  <Words>511</Words>
  <Application>Microsoft Office PowerPoint</Application>
  <PresentationFormat>Breedbeeld</PresentationFormat>
  <Paragraphs>88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Beste ath 4. </vt:lpstr>
      <vt:lpstr>Programma aankomende les</vt:lpstr>
      <vt:lpstr>Benodigdheden. / werkwijze.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Zelfstandig maken oefenopgave 1.</vt:lpstr>
      <vt:lpstr>PowerPoint-presentatie</vt:lpstr>
      <vt:lpstr>PowerPoint-presentatie</vt:lpstr>
      <vt:lpstr>Zelfstandig maken oefenopgave 2.</vt:lpstr>
      <vt:lpstr>PowerPoint-presentatie</vt:lpstr>
      <vt:lpstr>Zelfstandig maken oefenopgave 3.</vt:lpstr>
      <vt:lpstr>PowerPoint-presentatie</vt:lpstr>
      <vt:lpstr>Huiswerk: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38</cp:revision>
  <dcterms:created xsi:type="dcterms:W3CDTF">2017-01-22T09:51:43Z</dcterms:created>
  <dcterms:modified xsi:type="dcterms:W3CDTF">2017-09-25T08:14:08Z</dcterms:modified>
</cp:coreProperties>
</file>