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90" r:id="rId4"/>
    <p:sldId id="258" r:id="rId5"/>
    <p:sldId id="259" r:id="rId6"/>
    <p:sldId id="260" r:id="rId7"/>
    <p:sldId id="289" r:id="rId8"/>
    <p:sldId id="264" r:id="rId9"/>
    <p:sldId id="291" r:id="rId10"/>
    <p:sldId id="293" r:id="rId11"/>
    <p:sldId id="292" r:id="rId12"/>
    <p:sldId id="295" r:id="rId13"/>
    <p:sldId id="294" r:id="rId14"/>
    <p:sldId id="298" r:id="rId15"/>
    <p:sldId id="296" r:id="rId16"/>
    <p:sldId id="299" r:id="rId17"/>
    <p:sldId id="300" r:id="rId18"/>
    <p:sldId id="297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Stapsgewijs.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Zelfde als vorige week: weer stapsgewijs opdrachten maken, ik loop langs en als iedereen een gedeelte heeft gemaakt bespreken we dat.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7094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/>
          <a:lstStyle/>
          <a:p>
            <a:r>
              <a:rPr lang="nl-NL" dirty="0" smtClean="0"/>
              <a:t>Zelfstandig maken 25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Zorg dat je de stukjes theorie leest.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133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558"/>
          <a:stretch/>
        </p:blipFill>
        <p:spPr>
          <a:xfrm>
            <a:off x="0" y="1"/>
            <a:ext cx="12192000" cy="5654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5450"/>
          <a:stretch/>
        </p:blipFill>
        <p:spPr>
          <a:xfrm>
            <a:off x="0" y="1"/>
            <a:ext cx="12192000" cy="9745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9703"/>
          <a:stretch/>
        </p:blipFill>
        <p:spPr>
          <a:xfrm>
            <a:off x="0" y="1"/>
            <a:ext cx="12192000" cy="13595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4314"/>
          <a:stretch/>
        </p:blipFill>
        <p:spPr>
          <a:xfrm>
            <a:off x="0" y="1"/>
            <a:ext cx="12192000" cy="172051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8027"/>
          <a:stretch/>
        </p:blipFill>
        <p:spPr>
          <a:xfrm>
            <a:off x="0" y="0"/>
            <a:ext cx="12192000" cy="214162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1920"/>
          <a:stretch/>
        </p:blipFill>
        <p:spPr>
          <a:xfrm>
            <a:off x="0" y="0"/>
            <a:ext cx="12192000" cy="255069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3598"/>
          <a:stretch/>
        </p:blipFill>
        <p:spPr>
          <a:xfrm>
            <a:off x="0" y="1"/>
            <a:ext cx="12192000" cy="377791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8389"/>
          <a:stretch/>
        </p:blipFill>
        <p:spPr>
          <a:xfrm>
            <a:off x="0" y="1"/>
            <a:ext cx="12192000" cy="412683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8751"/>
          <a:stretch/>
        </p:blipFill>
        <p:spPr>
          <a:xfrm>
            <a:off x="0" y="1"/>
            <a:ext cx="12192000" cy="611204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69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45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Zelfstandig maken havo oefening 31 en </a:t>
            </a:r>
            <a:r>
              <a:rPr lang="nl-NL" dirty="0" smtClean="0"/>
              <a:t>32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Zorg dat je de stukjes theorie leest.</a:t>
            </a:r>
          </a:p>
          <a:p>
            <a:r>
              <a:rPr lang="nl-NL" sz="2500" dirty="0" smtClean="0"/>
              <a:t>Goede oefenopgaves voor PW qua niveau.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299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827042" cy="685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083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071"/>
          <a:stretch/>
        </p:blipFill>
        <p:spPr>
          <a:xfrm>
            <a:off x="0" y="-1"/>
            <a:ext cx="12192000" cy="9264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553"/>
          <a:stretch/>
        </p:blipFill>
        <p:spPr>
          <a:xfrm>
            <a:off x="0" y="0"/>
            <a:ext cx="12192000" cy="214162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9938"/>
          <a:stretch/>
        </p:blipFill>
        <p:spPr>
          <a:xfrm>
            <a:off x="0" y="0"/>
            <a:ext cx="12192000" cy="258679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1789"/>
          <a:stretch/>
        </p:blipFill>
        <p:spPr>
          <a:xfrm>
            <a:off x="0" y="0"/>
            <a:ext cx="12192000" cy="300789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4338"/>
          <a:stretch/>
        </p:blipFill>
        <p:spPr>
          <a:xfrm>
            <a:off x="0" y="0"/>
            <a:ext cx="12192000" cy="339290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4570"/>
          <a:stretch/>
        </p:blipFill>
        <p:spPr>
          <a:xfrm>
            <a:off x="0" y="-1"/>
            <a:ext cx="12192000" cy="338087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6421"/>
          <a:stretch/>
        </p:blipFill>
        <p:spPr>
          <a:xfrm>
            <a:off x="0" y="0"/>
            <a:ext cx="12192000" cy="380198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9202"/>
          <a:stretch/>
        </p:blipFill>
        <p:spPr>
          <a:xfrm>
            <a:off x="0" y="-1"/>
            <a:ext cx="12192000" cy="417495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1751"/>
          <a:stretch/>
        </p:blipFill>
        <p:spPr>
          <a:xfrm>
            <a:off x="0" y="-1"/>
            <a:ext cx="12192000" cy="4559969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167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67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45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6737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145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9289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5485"/>
          <a:stretch/>
        </p:blipFill>
        <p:spPr>
          <a:xfrm>
            <a:off x="0" y="3175"/>
            <a:ext cx="12192000" cy="147670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8894"/>
          <a:stretch/>
        </p:blipFill>
        <p:spPr>
          <a:xfrm>
            <a:off x="0" y="3176"/>
            <a:ext cx="12192000" cy="218657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5114"/>
          <a:stretch/>
        </p:blipFill>
        <p:spPr>
          <a:xfrm>
            <a:off x="0" y="3176"/>
            <a:ext cx="12192000" cy="27761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l="-296" t="-19404" r="296" b="19404"/>
          <a:stretch/>
        </p:blipFill>
        <p:spPr>
          <a:xfrm>
            <a:off x="-36095" y="-827004"/>
            <a:ext cx="12192000" cy="427845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5"/>
            <a:ext cx="12192000" cy="4278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11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Nakijken opgave 22</a:t>
            </a:r>
          </a:p>
          <a:p>
            <a:r>
              <a:rPr lang="nl-NL" sz="2500" dirty="0" smtClean="0"/>
              <a:t>1.11 de contante waarde van kapitaal bij samengestelde interest.</a:t>
            </a:r>
          </a:p>
          <a:p>
            <a:r>
              <a:rPr lang="nl-NL" sz="2500" dirty="0" smtClean="0"/>
              <a:t>Opgaves 23 t/m 25.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8426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029"/>
          <a:stretch/>
        </p:blipFill>
        <p:spPr>
          <a:xfrm>
            <a:off x="0" y="0"/>
            <a:ext cx="9156032" cy="19130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7456"/>
          <a:stretch/>
        </p:blipFill>
        <p:spPr>
          <a:xfrm>
            <a:off x="0" y="0"/>
            <a:ext cx="9156032" cy="22258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0216"/>
          <a:stretch/>
        </p:blipFill>
        <p:spPr>
          <a:xfrm>
            <a:off x="0" y="0"/>
            <a:ext cx="9156032" cy="34049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5291"/>
          <a:stretch/>
        </p:blipFill>
        <p:spPr>
          <a:xfrm>
            <a:off x="0" y="0"/>
            <a:ext cx="9156032" cy="37418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1420"/>
          <a:stretch/>
        </p:blipFill>
        <p:spPr>
          <a:xfrm>
            <a:off x="0" y="0"/>
            <a:ext cx="9156032" cy="400651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6143"/>
          <a:stretch/>
        </p:blipFill>
        <p:spPr>
          <a:xfrm>
            <a:off x="0" y="0"/>
            <a:ext cx="9156032" cy="43674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312"/>
          <a:stretch/>
        </p:blipFill>
        <p:spPr>
          <a:xfrm>
            <a:off x="0" y="0"/>
            <a:ext cx="9156032" cy="674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85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Enkelvoudige interest: interest over het kapitaal.</a:t>
            </a:r>
          </a:p>
          <a:p>
            <a:r>
              <a:rPr lang="nl-NL" sz="2500" dirty="0" smtClean="0"/>
              <a:t>Samengestelde interest: interest over het kapitaal + over de eerdere rente.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4324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1000 euro + 10% rente. </a:t>
            </a:r>
            <a:br>
              <a:rPr lang="nl-NL" dirty="0" smtClean="0"/>
            </a:br>
            <a:r>
              <a:rPr lang="nl-NL" dirty="0" smtClean="0"/>
              <a:t>enkelvoudige interest in verhouding tot samengestelde interest.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1000 euro start bedrag</a:t>
            </a:r>
          </a:p>
          <a:p>
            <a:r>
              <a:rPr lang="nl-NL" sz="2500" dirty="0" smtClean="0"/>
              <a:t>Na 1 jaar bij enkelvoudige interest = 1000 + 100 rente (J1) = 1100</a:t>
            </a:r>
          </a:p>
          <a:p>
            <a:r>
              <a:rPr lang="nl-NL" sz="2500" dirty="0" smtClean="0"/>
              <a:t>Na 2 jaar bij enkelvoudige interest = 1000 + 100 rente (J1)+ 100 rente (J2) = 1200</a:t>
            </a:r>
          </a:p>
          <a:p>
            <a:r>
              <a:rPr lang="nl-NL" sz="2500" dirty="0" smtClean="0"/>
              <a:t>Na 3 jaar bij enkelvoudige interest = 1000 + 100 rente (J1) + 100 rente (J2) + 100 rente (J3) = 1300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1696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Samengestelde interest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9210" y="21605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1000 + 100 rente = 1100 eind jaar 1.</a:t>
            </a:r>
          </a:p>
          <a:p>
            <a:r>
              <a:rPr lang="nl-NL" sz="2500" dirty="0" smtClean="0"/>
              <a:t>1100 + 110 (rente over de 1100 eind jaar 1) = 1210 jaar 2.</a:t>
            </a:r>
          </a:p>
          <a:p>
            <a:r>
              <a:rPr lang="nl-NL" sz="2500" dirty="0" smtClean="0"/>
              <a:t>1210 + 121 (rente over de 1210 eind jaar 2) = 1331 jaar 3.</a:t>
            </a:r>
          </a:p>
          <a:p>
            <a:r>
              <a:rPr lang="nl-NL" sz="2500" dirty="0" smtClean="0"/>
              <a:t>Scheelt dus 31 euro t.o.v. enkelvoudige interest.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5008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kunnen we tot nu toe.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 smtClean="0"/>
              <a:t>We weten nu, met de formule </a:t>
            </a:r>
            <a:r>
              <a:rPr lang="nl-NL" sz="2200" dirty="0" err="1" smtClean="0"/>
              <a:t>Kn</a:t>
            </a:r>
            <a:r>
              <a:rPr lang="nl-NL" sz="2200" dirty="0" smtClean="0"/>
              <a:t> = Ko * (1 + p/100)</a:t>
            </a:r>
            <a:r>
              <a:rPr lang="nl-NL" sz="2200" baseline="30000" dirty="0" smtClean="0"/>
              <a:t>n </a:t>
            </a:r>
            <a:r>
              <a:rPr lang="nl-NL" sz="2200" dirty="0" smtClean="0"/>
              <a:t>dat we de eindwaarde van het kapitaal kunnen berekenen.</a:t>
            </a:r>
          </a:p>
          <a:p>
            <a:r>
              <a:rPr lang="nl-NL" sz="2200" dirty="0" smtClean="0"/>
              <a:t>Vandaag gaan we kijken naar.</a:t>
            </a:r>
          </a:p>
          <a:p>
            <a:r>
              <a:rPr lang="nl-NL" sz="2200" dirty="0" smtClean="0"/>
              <a:t>Stel je weet de eindewaarde al, en het rentepercentage en aantal periodes, en je wilt weten wat ko is.</a:t>
            </a:r>
          </a:p>
          <a:p>
            <a:r>
              <a:rPr lang="nl-NL" sz="2200" dirty="0" smtClean="0"/>
              <a:t>Cq je wilt over 30 jaar, 40.000 euro op de bank hebben staan, als je 5% rente krijgt. Hoeveel geld moet je vandaag op de bank zetten wil je dat bereiken.</a:t>
            </a:r>
          </a:p>
          <a:p>
            <a:r>
              <a:rPr lang="nl-NL" sz="2200" dirty="0" smtClean="0"/>
              <a:t>Hiervoor gebruiken de formule Ko = </a:t>
            </a:r>
            <a:r>
              <a:rPr lang="nl-NL" sz="2200" dirty="0" err="1" smtClean="0"/>
              <a:t>Kn</a:t>
            </a:r>
            <a:r>
              <a:rPr lang="nl-NL" sz="2200" dirty="0" smtClean="0"/>
              <a:t> / (1 + p/ 100)</a:t>
            </a:r>
            <a:r>
              <a:rPr lang="nl-NL" sz="2200" baseline="30000" dirty="0" smtClean="0"/>
              <a:t>n</a:t>
            </a:r>
            <a:endParaRPr lang="nl-NL" sz="2200" dirty="0" smtClean="0"/>
          </a:p>
          <a:p>
            <a:endParaRPr lang="nl-NL" sz="2200" baseline="30000" dirty="0"/>
          </a:p>
        </p:txBody>
      </p:sp>
    </p:spTree>
    <p:extLst>
      <p:ext uri="{BB962C8B-B14F-4D97-AF65-F5344CB8AC3E}">
        <p14:creationId xmlns:p14="http://schemas.microsoft.com/office/powerpoint/2010/main" val="374711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23 en 24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Zorg dat je de stukjes theorie leest.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8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7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515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1360"/>
          <a:stretch/>
        </p:blipFill>
        <p:spPr>
          <a:xfrm>
            <a:off x="0" y="0"/>
            <a:ext cx="12192000" cy="10226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3056"/>
          <a:stretch/>
        </p:blipFill>
        <p:spPr>
          <a:xfrm>
            <a:off x="0" y="0"/>
            <a:ext cx="12192000" cy="20333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3622"/>
          <a:stretch/>
        </p:blipFill>
        <p:spPr>
          <a:xfrm>
            <a:off x="0" y="0"/>
            <a:ext cx="12192000" cy="23702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3069"/>
          <a:stretch/>
        </p:blipFill>
        <p:spPr>
          <a:xfrm>
            <a:off x="0" y="0"/>
            <a:ext cx="12192000" cy="310414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57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73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214</TotalTime>
  <Words>406</Words>
  <Application>Microsoft Office PowerPoint</Application>
  <PresentationFormat>Breedbeeld</PresentationFormat>
  <Paragraphs>67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Trebuchet MS</vt:lpstr>
      <vt:lpstr>Wingdings 3</vt:lpstr>
      <vt:lpstr>Facet</vt:lpstr>
      <vt:lpstr>Beste ath 4. </vt:lpstr>
      <vt:lpstr>Programma aankomende les</vt:lpstr>
      <vt:lpstr>PowerPoint-presentatie</vt:lpstr>
      <vt:lpstr>PowerPoint-presentatie</vt:lpstr>
      <vt:lpstr>1000 euro + 10% rente.  enkelvoudige interest in verhouding tot samengestelde interest.</vt:lpstr>
      <vt:lpstr>Samengestelde interest</vt:lpstr>
      <vt:lpstr>Wat kunnen we tot nu toe.</vt:lpstr>
      <vt:lpstr>Zelfstandig maken 23 en 24</vt:lpstr>
      <vt:lpstr>PowerPoint-presentatie</vt:lpstr>
      <vt:lpstr>Stapsgewijs.</vt:lpstr>
      <vt:lpstr>Zelfstandig maken 25</vt:lpstr>
      <vt:lpstr>PowerPoint-presentatie</vt:lpstr>
      <vt:lpstr>Zelfstandig maken havo oefening 31 en 32 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Jacobs, B (Bas)</cp:lastModifiedBy>
  <cp:revision>31</cp:revision>
  <dcterms:created xsi:type="dcterms:W3CDTF">2017-01-22T09:51:43Z</dcterms:created>
  <dcterms:modified xsi:type="dcterms:W3CDTF">2017-09-18T08:13:02Z</dcterms:modified>
</cp:coreProperties>
</file>