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403" r:id="rId4"/>
    <p:sldId id="406" r:id="rId5"/>
    <p:sldId id="407" r:id="rId6"/>
    <p:sldId id="408" r:id="rId7"/>
    <p:sldId id="410" r:id="rId8"/>
    <p:sldId id="411" r:id="rId9"/>
    <p:sldId id="409" r:id="rId10"/>
    <p:sldId id="412" r:id="rId11"/>
    <p:sldId id="41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0" autoAdjust="0"/>
    <p:restoredTop sz="94660"/>
  </p:normalViewPr>
  <p:slideViewPr>
    <p:cSldViewPr snapToGrid="0">
      <p:cViewPr varScale="1">
        <p:scale>
          <a:sx n="80" d="100"/>
          <a:sy n="80" d="100"/>
        </p:scale>
        <p:origin x="4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721"/>
          <a:stretch/>
        </p:blipFill>
        <p:spPr>
          <a:xfrm>
            <a:off x="101516" y="32544"/>
            <a:ext cx="12090484" cy="56903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0824"/>
          <a:stretch/>
        </p:blipFill>
        <p:spPr>
          <a:xfrm>
            <a:off x="101516" y="32543"/>
            <a:ext cx="12090484" cy="88185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3186"/>
          <a:stretch/>
        </p:blipFill>
        <p:spPr>
          <a:xfrm>
            <a:off x="101516" y="32543"/>
            <a:ext cx="12090484" cy="127889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5013"/>
          <a:stretch/>
        </p:blipFill>
        <p:spPr>
          <a:xfrm>
            <a:off x="101516" y="32543"/>
            <a:ext cx="12090484" cy="168797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16" y="32543"/>
            <a:ext cx="12090484" cy="2251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07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4199"/>
          <a:stretch/>
        </p:blipFill>
        <p:spPr>
          <a:xfrm>
            <a:off x="-1" y="65088"/>
            <a:ext cx="8771021" cy="50964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0440"/>
          <a:stretch/>
        </p:blipFill>
        <p:spPr>
          <a:xfrm>
            <a:off x="-1" y="65088"/>
            <a:ext cx="8771021" cy="534912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7040"/>
          <a:stretch/>
        </p:blipFill>
        <p:spPr>
          <a:xfrm>
            <a:off x="-1" y="65088"/>
            <a:ext cx="8771021" cy="557772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8988"/>
          <a:stretch/>
        </p:blipFill>
        <p:spPr>
          <a:xfrm>
            <a:off x="-1" y="65089"/>
            <a:ext cx="8771021" cy="611914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5088"/>
            <a:ext cx="8771021" cy="672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09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les.</a:t>
            </a:r>
          </a:p>
          <a:p>
            <a:r>
              <a:rPr lang="nl-NL" sz="2500" dirty="0" smtClean="0"/>
              <a:t>Zelftesten mobiliteit eerst gesloten vragen daarna aantal open vragen.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875"/>
          <a:stretch/>
        </p:blipFill>
        <p:spPr>
          <a:xfrm>
            <a:off x="0" y="0"/>
            <a:ext cx="8217568" cy="64489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217568" cy="685147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85835"/>
          <a:stretch/>
        </p:blipFill>
        <p:spPr>
          <a:xfrm>
            <a:off x="0" y="7227"/>
            <a:ext cx="10647947" cy="97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12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arbeidsmarkt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1601"/>
            <a:ext cx="8596668" cy="4669762"/>
          </a:xfrm>
        </p:spPr>
        <p:txBody>
          <a:bodyPr>
            <a:noAutofit/>
          </a:bodyPr>
          <a:lstStyle/>
          <a:p>
            <a:r>
              <a:rPr lang="nl-NL" sz="2500" dirty="0" smtClean="0"/>
              <a:t>Ook op de arbeidsmarkt zijn er surplus</a:t>
            </a:r>
          </a:p>
          <a:p>
            <a:r>
              <a:rPr lang="nl-NL" sz="2500" dirty="0" err="1" smtClean="0"/>
              <a:t>Qa</a:t>
            </a:r>
            <a:r>
              <a:rPr lang="nl-NL" sz="2500" dirty="0" smtClean="0"/>
              <a:t> = Wie bieden zich aan op de arbeidsmarkt </a:t>
            </a:r>
          </a:p>
          <a:p>
            <a:r>
              <a:rPr lang="nl-NL" sz="2500" dirty="0" smtClean="0"/>
              <a:t>Werknemers</a:t>
            </a:r>
          </a:p>
          <a:p>
            <a:r>
              <a:rPr lang="nl-NL" sz="2500" dirty="0" err="1" smtClean="0"/>
              <a:t>Qv</a:t>
            </a:r>
            <a:r>
              <a:rPr lang="nl-NL" sz="2500" dirty="0" smtClean="0"/>
              <a:t> = wie vragen arbeid op de arbeidsmarkt.</a:t>
            </a:r>
          </a:p>
          <a:p>
            <a:r>
              <a:rPr lang="nl-NL" sz="2500" dirty="0" smtClean="0"/>
              <a:t>Werkgevers.</a:t>
            </a:r>
          </a:p>
          <a:p>
            <a:r>
              <a:rPr lang="nl-NL" sz="2500" dirty="0" err="1" smtClean="0"/>
              <a:t>Qa</a:t>
            </a:r>
            <a:r>
              <a:rPr lang="nl-NL" sz="2500" dirty="0" smtClean="0"/>
              <a:t> = producten = werknemers = producentensurplus = werknemer surplus.</a:t>
            </a:r>
          </a:p>
          <a:p>
            <a:r>
              <a:rPr lang="nl-NL" sz="2500" dirty="0" err="1" smtClean="0"/>
              <a:t>Qv</a:t>
            </a:r>
            <a:r>
              <a:rPr lang="nl-NL" sz="2500" dirty="0" smtClean="0"/>
              <a:t> = consumenten = werkgevers = consumentensurplus = werkgever surplus.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9722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2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de gesloten vragen van de zelftest H1 en H2.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Lees de bijbehorende stukken theorie</a:t>
            </a:r>
          </a:p>
          <a:p>
            <a:r>
              <a:rPr lang="nl-NL" sz="2500" dirty="0" smtClean="0"/>
              <a:t>Eerder klaar? </a:t>
            </a:r>
            <a:r>
              <a:rPr lang="nl-NL" sz="2500" dirty="0" smtClean="0"/>
              <a:t>Verder met gesloten vragen zelftest.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256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256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08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88" y="192562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210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2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2.33 en 2.34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Lees de bijbehorende stukken theorie</a:t>
            </a:r>
          </a:p>
          <a:p>
            <a:r>
              <a:rPr lang="nl-NL" sz="2500" dirty="0" smtClean="0"/>
              <a:t>Eerder klaar? </a:t>
            </a:r>
            <a:r>
              <a:rPr lang="nl-NL" sz="2500" dirty="0" smtClean="0"/>
              <a:t>Verder met gesloten vragen zelftest.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4234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746"/>
          <a:stretch/>
        </p:blipFill>
        <p:spPr>
          <a:xfrm>
            <a:off x="0" y="1"/>
            <a:ext cx="12192000" cy="13836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7938"/>
          <a:stretch/>
        </p:blipFill>
        <p:spPr>
          <a:xfrm>
            <a:off x="0" y="0"/>
            <a:ext cx="12192000" cy="17566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3107"/>
          <a:stretch/>
        </p:blipFill>
        <p:spPr>
          <a:xfrm>
            <a:off x="0" y="0"/>
            <a:ext cx="12192000" cy="20213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0268"/>
          <a:stretch/>
        </p:blipFill>
        <p:spPr>
          <a:xfrm>
            <a:off x="0" y="0"/>
            <a:ext cx="12192000" cy="32725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2143"/>
          <a:stretch/>
        </p:blipFill>
        <p:spPr>
          <a:xfrm>
            <a:off x="0" y="1"/>
            <a:ext cx="12192000" cy="371775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47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19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339"/>
          <a:stretch/>
        </p:blipFill>
        <p:spPr>
          <a:xfrm>
            <a:off x="0" y="0"/>
            <a:ext cx="12192000" cy="196114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839"/>
          <a:stretch/>
        </p:blipFill>
        <p:spPr>
          <a:xfrm>
            <a:off x="0" y="-1"/>
            <a:ext cx="12192000" cy="229803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071"/>
          <a:stretch/>
        </p:blipFill>
        <p:spPr>
          <a:xfrm>
            <a:off x="0" y="0"/>
            <a:ext cx="12192000" cy="26469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2768"/>
          <a:stretch/>
        </p:blipFill>
        <p:spPr>
          <a:xfrm>
            <a:off x="0" y="-1"/>
            <a:ext cx="12192000" cy="301992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5268"/>
          <a:stretch/>
        </p:blipFill>
        <p:spPr>
          <a:xfrm>
            <a:off x="0" y="0"/>
            <a:ext cx="12192000" cy="335681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5357"/>
          <a:stretch/>
        </p:blipFill>
        <p:spPr>
          <a:xfrm>
            <a:off x="0" y="0"/>
            <a:ext cx="12192000" cy="380198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49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20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2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2.35 en 2.36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Lees de bijbehorende stukken theorie</a:t>
            </a:r>
          </a:p>
          <a:p>
            <a:r>
              <a:rPr lang="nl-NL" sz="2500" dirty="0" smtClean="0"/>
              <a:t>Eerder klaar? </a:t>
            </a:r>
            <a:r>
              <a:rPr lang="nl-NL" sz="2500" dirty="0" smtClean="0"/>
              <a:t>Verder met gesloten vragen zelftest.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96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828</TotalTime>
  <Words>205</Words>
  <Application>Microsoft Office PowerPoint</Application>
  <PresentationFormat>Breedbeeld</PresentationFormat>
  <Paragraphs>62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Welkom VWO 5.</vt:lpstr>
      <vt:lpstr>Agenda:</vt:lpstr>
      <vt:lpstr>PowerPoint-presentatie</vt:lpstr>
      <vt:lpstr>De arbeidsmarkt</vt:lpstr>
      <vt:lpstr>Maak de gesloten vragen van de zelftest H1 en H2.</vt:lpstr>
      <vt:lpstr>2.33 en 2.34</vt:lpstr>
      <vt:lpstr>PowerPoint-presentatie</vt:lpstr>
      <vt:lpstr>PowerPoint-presentatie</vt:lpstr>
      <vt:lpstr>2.35 en 2.36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114</cp:revision>
  <dcterms:created xsi:type="dcterms:W3CDTF">2017-08-27T09:00:36Z</dcterms:created>
  <dcterms:modified xsi:type="dcterms:W3CDTF">2017-10-08T10:03:50Z</dcterms:modified>
</cp:coreProperties>
</file>