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66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</a:t>
            </a:r>
            <a:r>
              <a:rPr lang="nl-NL" dirty="0" smtClean="0"/>
              <a:t>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toets.</a:t>
            </a:r>
          </a:p>
          <a:p>
            <a:r>
              <a:rPr lang="nl-NL" sz="2500" dirty="0" smtClean="0"/>
              <a:t>Introductieopgaven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877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978"/>
          <a:stretch/>
        </p:blipFill>
        <p:spPr>
          <a:xfrm>
            <a:off x="0" y="0"/>
            <a:ext cx="12192000" cy="6136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396"/>
          <a:stretch/>
        </p:blipFill>
        <p:spPr>
          <a:xfrm>
            <a:off x="0" y="-1"/>
            <a:ext cx="12192000" cy="2057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2400"/>
          <a:stretch/>
        </p:blipFill>
        <p:spPr>
          <a:xfrm>
            <a:off x="0" y="0"/>
            <a:ext cx="12192000" cy="41388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2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19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438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579"/>
          <a:stretch/>
        </p:blipFill>
        <p:spPr>
          <a:xfrm>
            <a:off x="0" y="0"/>
            <a:ext cx="12192000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1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952"/>
          <a:stretch/>
        </p:blipFill>
        <p:spPr>
          <a:xfrm>
            <a:off x="0" y="0"/>
            <a:ext cx="10287000" cy="19250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2510"/>
          <a:stretch/>
        </p:blipFill>
        <p:spPr>
          <a:xfrm>
            <a:off x="0" y="1"/>
            <a:ext cx="10287000" cy="46321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6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2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464"/>
          <a:stretch/>
        </p:blipFill>
        <p:spPr>
          <a:xfrm>
            <a:off x="0" y="0"/>
            <a:ext cx="12192000" cy="17325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5965"/>
          <a:stretch/>
        </p:blipFill>
        <p:spPr>
          <a:xfrm>
            <a:off x="0" y="0"/>
            <a:ext cx="12192000" cy="3164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7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3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876960" cy="1581484"/>
          </a:xfrm>
        </p:spPr>
        <p:txBody>
          <a:bodyPr>
            <a:normAutofit/>
          </a:bodyPr>
          <a:lstStyle/>
          <a:p>
            <a:r>
              <a:rPr lang="nl-NL" dirty="0" smtClean="0"/>
              <a:t>De vier hoofdstukken geven de vier verschillende marktvormen weer.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22684"/>
            <a:ext cx="4896853" cy="5149104"/>
          </a:xfrm>
        </p:spPr>
        <p:txBody>
          <a:bodyPr>
            <a:normAutofit/>
          </a:bodyPr>
          <a:lstStyle/>
          <a:p>
            <a:endParaRPr lang="nl-NL" sz="2500" dirty="0"/>
          </a:p>
          <a:p>
            <a:r>
              <a:rPr lang="nl-NL" sz="2500" dirty="0"/>
              <a:t>Ga ik tweetallen opzoek naar de informatie en vul de tabel in. </a:t>
            </a:r>
          </a:p>
          <a:p>
            <a:r>
              <a:rPr lang="nl-NL" sz="2500" dirty="0"/>
              <a:t>Verdeel de taken en leg elkaar uit wat de andere marktvorm betekend</a:t>
            </a:r>
          </a:p>
          <a:p>
            <a:r>
              <a:rPr lang="nl-NL" sz="2500" dirty="0"/>
              <a:t>Jullie hebben 15-20 minuten de tijd.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71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77</Words>
  <Application>Microsoft Office PowerPoint</Application>
  <PresentationFormat>Breedbeeld</PresentationFormat>
  <Paragraphs>30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Welkom Havo 4.</vt:lpstr>
      <vt:lpstr>Agenda:</vt:lpstr>
      <vt:lpstr>Nabespreken toets.</vt:lpstr>
      <vt:lpstr>PowerPoint-presentatie</vt:lpstr>
      <vt:lpstr>PowerPoint-presentatie</vt:lpstr>
      <vt:lpstr>PowerPoint-presentatie</vt:lpstr>
      <vt:lpstr>PowerPoint-presentatie</vt:lpstr>
      <vt:lpstr>De vier hoofdstukken geven de vier verschillende marktvormen weer.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19</cp:revision>
  <dcterms:created xsi:type="dcterms:W3CDTF">2017-08-27T09:00:36Z</dcterms:created>
  <dcterms:modified xsi:type="dcterms:W3CDTF">2018-04-14T06:52:19Z</dcterms:modified>
</cp:coreProperties>
</file>