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65" r:id="rId12"/>
    <p:sldId id="266" r:id="rId13"/>
    <p:sldId id="267" r:id="rId14"/>
    <p:sldId id="268" r:id="rId15"/>
    <p:sldId id="269" r:id="rId16"/>
    <p:sldId id="272" r:id="rId17"/>
    <p:sldId id="270" r:id="rId18"/>
    <p:sldId id="27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108"/>
          <a:stretch/>
        </p:blipFill>
        <p:spPr>
          <a:xfrm>
            <a:off x="0" y="-84472"/>
            <a:ext cx="12192000" cy="66198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277"/>
          <a:stretch/>
        </p:blipFill>
        <p:spPr>
          <a:xfrm>
            <a:off x="0" y="-84472"/>
            <a:ext cx="12192000" cy="111918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8243"/>
          <a:stretch/>
        </p:blipFill>
        <p:spPr>
          <a:xfrm>
            <a:off x="0" y="-84472"/>
            <a:ext cx="12192000" cy="145607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0153"/>
          <a:stretch/>
        </p:blipFill>
        <p:spPr>
          <a:xfrm>
            <a:off x="0" y="-84472"/>
            <a:ext cx="12192000" cy="199749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4472"/>
            <a:ext cx="12192000" cy="669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23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033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4972800"/>
          </a:xfrm>
        </p:spPr>
        <p:txBody>
          <a:bodyPr>
            <a:normAutofit/>
          </a:bodyPr>
          <a:lstStyle/>
          <a:p>
            <a:r>
              <a:rPr lang="nl-NL" sz="2500" dirty="0" smtClean="0"/>
              <a:t>Examenopgave maken!</a:t>
            </a:r>
          </a:p>
        </p:txBody>
      </p:sp>
    </p:spTree>
    <p:extLst>
      <p:ext uri="{BB962C8B-B14F-4D97-AF65-F5344CB8AC3E}">
        <p14:creationId xmlns:p14="http://schemas.microsoft.com/office/powerpoint/2010/main" val="53794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0"/>
            <a:ext cx="9657568" cy="1959230"/>
          </a:xfrm>
        </p:spPr>
        <p:txBody>
          <a:bodyPr>
            <a:normAutofit/>
          </a:bodyPr>
          <a:lstStyle/>
          <a:p>
            <a:r>
              <a:rPr lang="nl-NL" sz="3400" dirty="0" smtClean="0"/>
              <a:t/>
            </a:r>
            <a:br>
              <a:rPr lang="nl-NL" sz="3400" dirty="0" smtClean="0"/>
            </a:br>
            <a:r>
              <a:rPr lang="nl-NL" sz="3400" dirty="0" smtClean="0"/>
              <a:t>startopdracht</a:t>
            </a:r>
            <a:endParaRPr lang="nl-NL" sz="3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Zoek het tafeltje waar je naam met studentennummer op staat.</a:t>
            </a:r>
          </a:p>
          <a:p>
            <a:pPr marL="0" indent="0">
              <a:buNone/>
            </a:pPr>
            <a:r>
              <a:rPr lang="nl-NL" sz="2500" dirty="0" smtClean="0"/>
              <a:t>Zet je mobiel uit, stop hem in je tas en zet deze voorin in de klas</a:t>
            </a:r>
          </a:p>
          <a:p>
            <a:pPr marL="0" indent="0">
              <a:buNone/>
            </a:pPr>
            <a:r>
              <a:rPr lang="nl-NL" sz="2500" dirty="0" smtClean="0"/>
              <a:t>Schrijf op je post-</a:t>
            </a:r>
            <a:r>
              <a:rPr lang="nl-NL" sz="2500" dirty="0" err="1" smtClean="0"/>
              <a:t>it</a:t>
            </a:r>
            <a:r>
              <a:rPr lang="nl-NL" sz="2500" dirty="0" smtClean="0"/>
              <a:t> op hoe je nu leert voor het schoolvak management en organisatie.</a:t>
            </a:r>
          </a:p>
          <a:p>
            <a:pPr marL="0" indent="0">
              <a:buNone/>
            </a:pPr>
            <a:r>
              <a:rPr lang="nl-NL" sz="2500" dirty="0" smtClean="0"/>
              <a:t>Hierna beginnen we met het examen.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2679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Eindexamen opgave.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1601"/>
            <a:ext cx="8596668" cy="4669762"/>
          </a:xfrm>
        </p:spPr>
        <p:txBody>
          <a:bodyPr>
            <a:noAutofit/>
          </a:bodyPr>
          <a:lstStyle/>
          <a:p>
            <a:r>
              <a:rPr lang="nl-NL" sz="2500" dirty="0" smtClean="0"/>
              <a:t>Jullie krijgen een oude examen opgaven.</a:t>
            </a:r>
          </a:p>
          <a:p>
            <a:r>
              <a:rPr lang="nl-NL" sz="2500" dirty="0" smtClean="0"/>
              <a:t>Jullie hebben 25 minuten om deze te maken.</a:t>
            </a:r>
          </a:p>
          <a:p>
            <a:r>
              <a:rPr lang="nl-NL" sz="2500" dirty="0" smtClean="0"/>
              <a:t>Tijdens de examenopgave is het doodstil, als je naar de wc wilt steek je je hand op. </a:t>
            </a:r>
            <a:endParaRPr lang="nl-NL" sz="2500" dirty="0"/>
          </a:p>
          <a:p>
            <a:r>
              <a:rPr lang="nl-NL" sz="2500" dirty="0" smtClean="0"/>
              <a:t>Als je iets wilt eten of drinken en het maakt geluid om het open te maken, maak het dan nu open.</a:t>
            </a:r>
          </a:p>
          <a:p>
            <a:r>
              <a:rPr lang="nl-NL" sz="2500" dirty="0" smtClean="0"/>
              <a:t>Schrijf met een blauwe pen, niet met potlood, rode of groene pen.</a:t>
            </a:r>
          </a:p>
          <a:p>
            <a:r>
              <a:rPr lang="nl-NL" sz="2500" dirty="0" smtClean="0"/>
              <a:t>Je gaat hoe dan ook niet zelfstandig lopen.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78268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Examenopgave 2017-2 opgave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892" y="1058778"/>
            <a:ext cx="4896853" cy="514910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25 minuten de tijd.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206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Lever je antwoorden in.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892" y="1058778"/>
            <a:ext cx="4896853" cy="5149104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Je krijgt een correctievoorschrift.</a:t>
            </a:r>
          </a:p>
          <a:p>
            <a:r>
              <a:rPr lang="nl-NL" sz="2500" dirty="0" smtClean="0"/>
              <a:t>Schrijf aan de hand van het correctievoorschrift de regels op die je moest kennen om de opgave goed te beantwoorden.</a:t>
            </a:r>
          </a:p>
          <a:p>
            <a:r>
              <a:rPr lang="nl-NL" sz="2500" dirty="0" smtClean="0"/>
              <a:t>Hou ook rekening met overlopende posten die er nu niet waren, maar die wel invloed hebben als ze er waren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Regels is dus niet: beter leren.</a:t>
            </a:r>
          </a:p>
          <a:p>
            <a:r>
              <a:rPr lang="nl-NL" sz="2500" dirty="0" smtClean="0"/>
              <a:t>Regel zou zijn</a:t>
            </a:r>
            <a:r>
              <a:rPr lang="nl-NL" sz="2500" smtClean="0"/>
              <a:t>: opbrengsten = baten + iets + iets + iets (ofzo).</a:t>
            </a:r>
            <a:endParaRPr lang="nl-NL" sz="2500" dirty="0" smtClean="0"/>
          </a:p>
          <a:p>
            <a:r>
              <a:rPr lang="nl-NL" sz="2500" dirty="0" smtClean="0"/>
              <a:t>10 minuten de tijd.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491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Opdracht 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6412" y="1058778"/>
            <a:ext cx="5560098" cy="579922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De correctievoorschriften worden ingenomen.</a:t>
            </a:r>
          </a:p>
          <a:p>
            <a:r>
              <a:rPr lang="nl-NL" sz="2500" dirty="0" smtClean="0"/>
              <a:t>Kijk jullie antwoorden na met de door jullie opgestelde regels</a:t>
            </a:r>
          </a:p>
          <a:p>
            <a:r>
              <a:rPr lang="nl-NL" sz="2500" dirty="0" smtClean="0"/>
              <a:t>8 minuten de tijd.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875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hand van vingers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Hoeveel van jullie kent de één of meerdere opgestelde regels uit ze hoofd?</a:t>
            </a:r>
          </a:p>
          <a:p>
            <a:r>
              <a:rPr lang="nl-NL" sz="2500" dirty="0" smtClean="0"/>
              <a:t>Hoeveel van jullie had toch een aantal examenvragen goed?</a:t>
            </a:r>
          </a:p>
          <a:p>
            <a:r>
              <a:rPr lang="nl-NL" sz="2500" dirty="0" smtClean="0"/>
              <a:t>Schrijf op: wat had je gedaan om je voor te bereiden op dit examen?</a:t>
            </a:r>
          </a:p>
          <a:p>
            <a:r>
              <a:rPr lang="nl-NL" sz="2500" dirty="0" smtClean="0"/>
              <a:t>Beperkte voorbereiding, toch examenvragen </a:t>
            </a:r>
            <a:r>
              <a:rPr lang="nl-NL" sz="2500" smtClean="0"/>
              <a:t>goed beantwoord, hoe kan dit?</a:t>
            </a:r>
          </a:p>
          <a:p>
            <a:pPr marL="0" indent="0">
              <a:buNone/>
            </a:pP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7437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deze week.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 casus 5:</a:t>
            </a:r>
          </a:p>
          <a:p>
            <a:r>
              <a:rPr lang="nl-NL" sz="2500" dirty="0" smtClean="0"/>
              <a:t>Les 2 eindexamen oefenen. 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9621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Casus 5.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12 minuten de tijd.</a:t>
            </a:r>
          </a:p>
          <a:p>
            <a:pPr marL="0" indent="0">
              <a:buNone/>
            </a:pPr>
            <a:r>
              <a:rPr lang="nl-NL" sz="2500" dirty="0" smtClean="0"/>
              <a:t>In totaal 20 vragen, in 3x bespreken. Dus moment 1</a:t>
            </a:r>
          </a:p>
          <a:p>
            <a:pPr marL="0" indent="0">
              <a:buNone/>
            </a:pPr>
            <a:r>
              <a:rPr lang="nl-NL" sz="2500" dirty="0" smtClean="0"/>
              <a:t>Vraag 1 t/m 6/7</a:t>
            </a:r>
          </a:p>
          <a:p>
            <a:pPr marL="0" indent="0">
              <a:buNone/>
            </a:pPr>
            <a:r>
              <a:rPr lang="nl-NL" sz="2500" dirty="0" smtClean="0"/>
              <a:t>Daarna 7/8 t/m 14</a:t>
            </a:r>
          </a:p>
          <a:p>
            <a:pPr marL="0" indent="0">
              <a:buNone/>
            </a:pPr>
            <a:r>
              <a:rPr lang="nl-NL" sz="2500" dirty="0" smtClean="0"/>
              <a:t>14 t/m 20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976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363"/>
          <a:stretch/>
        </p:blipFill>
        <p:spPr>
          <a:xfrm>
            <a:off x="0" y="0"/>
            <a:ext cx="12192000" cy="8783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366"/>
          <a:stretch/>
        </p:blipFill>
        <p:spPr>
          <a:xfrm>
            <a:off x="0" y="0"/>
            <a:ext cx="12192000" cy="12151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2582"/>
          <a:stretch/>
        </p:blipFill>
        <p:spPr>
          <a:xfrm>
            <a:off x="0" y="1"/>
            <a:ext cx="12192000" cy="15400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9945"/>
          <a:stretch/>
        </p:blipFill>
        <p:spPr>
          <a:xfrm>
            <a:off x="0" y="0"/>
            <a:ext cx="12192000" cy="22499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7092"/>
          <a:stretch/>
        </p:blipFill>
        <p:spPr>
          <a:xfrm>
            <a:off x="0" y="1"/>
            <a:ext cx="12192000" cy="29718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1737"/>
          <a:stretch/>
        </p:blipFill>
        <p:spPr>
          <a:xfrm>
            <a:off x="0" y="0"/>
            <a:ext cx="12192000" cy="32725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3383"/>
          <a:stretch/>
        </p:blipFill>
        <p:spPr>
          <a:xfrm>
            <a:off x="0" y="0"/>
            <a:ext cx="12192000" cy="374182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3463"/>
          <a:stretch/>
        </p:blipFill>
        <p:spPr>
          <a:xfrm>
            <a:off x="0" y="1"/>
            <a:ext cx="12192000" cy="486075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61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58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208"/>
          <a:stretch/>
        </p:blipFill>
        <p:spPr>
          <a:xfrm>
            <a:off x="0" y="-1"/>
            <a:ext cx="11622505" cy="108284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342"/>
          <a:stretch/>
        </p:blipFill>
        <p:spPr>
          <a:xfrm>
            <a:off x="0" y="0"/>
            <a:ext cx="11622505" cy="34049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706"/>
          <a:stretch/>
        </p:blipFill>
        <p:spPr>
          <a:xfrm>
            <a:off x="0" y="0"/>
            <a:ext cx="11622505" cy="49570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622505" cy="685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62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5728"/>
          <a:stretch/>
        </p:blipFill>
        <p:spPr>
          <a:xfrm>
            <a:off x="0" y="1"/>
            <a:ext cx="12192000" cy="18167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7550"/>
          <a:stretch/>
        </p:blipFill>
        <p:spPr>
          <a:xfrm>
            <a:off x="0" y="1"/>
            <a:ext cx="12192000" cy="25627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10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69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322"/>
          <a:stretch/>
        </p:blipFill>
        <p:spPr>
          <a:xfrm>
            <a:off x="0" y="-17127"/>
            <a:ext cx="11201400" cy="59464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7284"/>
          <a:stretch/>
        </p:blipFill>
        <p:spPr>
          <a:xfrm>
            <a:off x="0" y="-17127"/>
            <a:ext cx="11201400" cy="87137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1841"/>
          <a:stretch/>
        </p:blipFill>
        <p:spPr>
          <a:xfrm>
            <a:off x="0" y="-17128"/>
            <a:ext cx="11201400" cy="124434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5169"/>
          <a:stretch/>
        </p:blipFill>
        <p:spPr>
          <a:xfrm>
            <a:off x="0" y="-17128"/>
            <a:ext cx="11201400" cy="170154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2345"/>
          <a:stretch/>
        </p:blipFill>
        <p:spPr>
          <a:xfrm>
            <a:off x="0" y="-17127"/>
            <a:ext cx="11201400" cy="326565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128"/>
            <a:ext cx="11201400" cy="685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32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478"/>
          <a:stretch/>
        </p:blipFill>
        <p:spPr>
          <a:xfrm>
            <a:off x="0" y="0"/>
            <a:ext cx="10154653" cy="1612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7326"/>
          <a:stretch/>
        </p:blipFill>
        <p:spPr>
          <a:xfrm>
            <a:off x="0" y="0"/>
            <a:ext cx="10154653" cy="49810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54653" cy="6853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2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2846"/>
          <a:stretch/>
        </p:blipFill>
        <p:spPr>
          <a:xfrm>
            <a:off x="0" y="17380"/>
            <a:ext cx="12192000" cy="45907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9"/>
            <a:ext cx="12192000" cy="683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93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1975</TotalTime>
  <Words>461</Words>
  <Application>Microsoft Office PowerPoint</Application>
  <PresentationFormat>Breedbeeld</PresentationFormat>
  <Paragraphs>138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Trebuchet MS</vt:lpstr>
      <vt:lpstr>Wingdings 3</vt:lpstr>
      <vt:lpstr>Facet</vt:lpstr>
      <vt:lpstr>Beste havo 4. </vt:lpstr>
      <vt:lpstr>Programma deze week.</vt:lpstr>
      <vt:lpstr>Casus 5.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Beste havo 4. </vt:lpstr>
      <vt:lpstr>Programma aankomende les</vt:lpstr>
      <vt:lpstr> startopdracht</vt:lpstr>
      <vt:lpstr>Eindexamen opgave.</vt:lpstr>
      <vt:lpstr>Examenopgave 2017-2 opgave 4</vt:lpstr>
      <vt:lpstr>Lever je antwoorden in.</vt:lpstr>
      <vt:lpstr>Opdracht 3.</vt:lpstr>
      <vt:lpstr>Aan de hand van vingers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200</cp:revision>
  <dcterms:created xsi:type="dcterms:W3CDTF">2017-01-22T09:51:43Z</dcterms:created>
  <dcterms:modified xsi:type="dcterms:W3CDTF">2018-06-03T08:24:39Z</dcterms:modified>
</cp:coreProperties>
</file>