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63" r:id="rId5"/>
    <p:sldId id="259" r:id="rId6"/>
    <p:sldId id="264" r:id="rId7"/>
    <p:sldId id="260" r:id="rId8"/>
    <p:sldId id="265" r:id="rId9"/>
    <p:sldId id="261" r:id="rId10"/>
    <p:sldId id="266" r:id="rId11"/>
    <p:sldId id="267" r:id="rId12"/>
    <p:sldId id="262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396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22-1-2018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havo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Lees 1.4 functies binnen een </a:t>
            </a:r>
            <a:r>
              <a:rPr lang="nl-NL" dirty="0" err="1" smtClean="0"/>
              <a:t>organistatie</a:t>
            </a:r>
            <a:r>
              <a:rPr lang="nl-NL" dirty="0" smtClean="0"/>
              <a:t> en maak de bijbehorende opgave.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6934" y="1930400"/>
            <a:ext cx="4888992" cy="4876800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12 minuten de tijd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Extra vragen:</a:t>
            </a:r>
          </a:p>
          <a:p>
            <a:r>
              <a:rPr lang="nl-NL" sz="2500" dirty="0" smtClean="0"/>
              <a:t>Denk na over je bijbaantje (of een mogelijk bijbaantje)</a:t>
            </a:r>
          </a:p>
          <a:p>
            <a:r>
              <a:rPr lang="nl-NL" sz="2500" dirty="0" smtClean="0"/>
              <a:t>Waarom is functiescheiding nodig?</a:t>
            </a:r>
          </a:p>
          <a:p>
            <a:r>
              <a:rPr lang="nl-NL" sz="2500" dirty="0" smtClean="0"/>
              <a:t>Welke functiescheiding(en) is er?</a:t>
            </a:r>
          </a:p>
          <a:p>
            <a:r>
              <a:rPr lang="nl-NL" sz="2500" dirty="0" smtClean="0"/>
              <a:t>Waarom is functiescheiding nodig voor individuele aansprakelijkheid?</a:t>
            </a:r>
          </a:p>
          <a:p>
            <a:r>
              <a:rPr lang="nl-NL" sz="2500" dirty="0" smtClean="0"/>
              <a:t>Wanneer is functiescheiding niet nodig?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8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7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2313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Lees 1.5 organisatiestructuren en maak de bijbehorende opgave.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6934" y="1930400"/>
            <a:ext cx="4888992" cy="4876800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</a:t>
            </a:r>
            <a:r>
              <a:rPr lang="nl-NL" sz="2500" dirty="0" smtClean="0"/>
              <a:t>.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8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7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02506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4742"/>
          <a:stretch/>
        </p:blipFill>
        <p:spPr>
          <a:xfrm>
            <a:off x="0" y="0"/>
            <a:ext cx="12192000" cy="173126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9940"/>
          <a:stretch/>
        </p:blipFill>
        <p:spPr>
          <a:xfrm>
            <a:off x="0" y="0"/>
            <a:ext cx="12192000" cy="206044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1541"/>
          <a:stretch/>
        </p:blipFill>
        <p:spPr>
          <a:xfrm>
            <a:off x="0" y="0"/>
            <a:ext cx="12192000" cy="19507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6382"/>
          <a:stretch/>
        </p:blipFill>
        <p:spPr>
          <a:xfrm>
            <a:off x="0" y="0"/>
            <a:ext cx="12192000" cy="230428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7667"/>
          <a:stretch/>
        </p:blipFill>
        <p:spPr>
          <a:xfrm>
            <a:off x="0" y="0"/>
            <a:ext cx="12192000" cy="290169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3832"/>
          <a:stretch/>
        </p:blipFill>
        <p:spPr>
          <a:xfrm>
            <a:off x="0" y="0"/>
            <a:ext cx="12192000" cy="453542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3338"/>
          <a:stretch/>
        </p:blipFill>
        <p:spPr>
          <a:xfrm>
            <a:off x="0" y="0"/>
            <a:ext cx="12192000" cy="525475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4444"/>
          <a:stretch/>
        </p:blipFill>
        <p:spPr>
          <a:xfrm>
            <a:off x="0" y="0"/>
            <a:ext cx="12192000" cy="586435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473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Lees 1.5 organisatiestructuren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6934" y="1930400"/>
            <a:ext cx="4888992" cy="4876800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12 minuten de tijd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Geef een voorbeeld van een bedrijf waarbij je gebruik zou maken van een: lijnorganisatie/ project organisatie/ lijnstaf organisatie en een functionele organisatie.</a:t>
            </a:r>
          </a:p>
          <a:p>
            <a:r>
              <a:rPr lang="nl-NL" sz="2500" dirty="0" smtClean="0"/>
              <a:t>Maak tevens een schematisch overzicht van deze organisatie (hoef niet exact, voor zover je weet)</a:t>
            </a:r>
          </a:p>
          <a:p>
            <a:endParaRPr lang="nl-NL" sz="2500" dirty="0"/>
          </a:p>
          <a:p>
            <a:r>
              <a:rPr lang="nl-NL" sz="2500" dirty="0" smtClean="0"/>
              <a:t>Je krijgt dus 4 voorbeelden.</a:t>
            </a:r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8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7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2319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3 lessen	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Les 1: nabespreken toets, start boekje P en O </a:t>
            </a:r>
            <a:r>
              <a:rPr lang="nl-NL" sz="2500" smtClean="0"/>
              <a:t>interne organisatie</a:t>
            </a:r>
            <a:endParaRPr lang="nl-NL" sz="2500" dirty="0" smtClean="0"/>
          </a:p>
          <a:p>
            <a:r>
              <a:rPr lang="nl-NL" sz="2500" dirty="0" smtClean="0"/>
              <a:t>Les 2: boekje P en O organisatiestructuur</a:t>
            </a:r>
          </a:p>
          <a:p>
            <a:r>
              <a:rPr lang="nl-NL" sz="2500" dirty="0" smtClean="0"/>
              <a:t>Les 3: boekje P en O organisatiestructuur vervolg.</a:t>
            </a:r>
          </a:p>
          <a:p>
            <a:r>
              <a:rPr lang="nl-NL" sz="2500" dirty="0" smtClean="0"/>
              <a:t>Vrijwel geen uitleg, zelf lezen en maken, klassikaal nabespreken.</a:t>
            </a:r>
          </a:p>
          <a:p>
            <a:r>
              <a:rPr lang="nl-NL" sz="2500" dirty="0" smtClean="0"/>
              <a:t>Maak je de opgaves niet, krijg je dus niet de lesstof mee, heb ik geen plek voor je, tenslotte je voegt dan niks toe behalve irritatie.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358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Nabespreken toets.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576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Lees 1.1 wat is een organisatie en maak de bijbehorende opgave.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12 minuten de tijd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Extra vragen:</a:t>
            </a:r>
            <a:endParaRPr lang="nl-NL" sz="2500" dirty="0" smtClean="0"/>
          </a:p>
          <a:p>
            <a:r>
              <a:rPr lang="nl-NL" sz="2500" dirty="0" smtClean="0"/>
              <a:t>Zou het kunnen dat een bedrijf meerdere doestellingen heeft? </a:t>
            </a:r>
          </a:p>
          <a:p>
            <a:r>
              <a:rPr lang="nl-NL" sz="2500" dirty="0" smtClean="0"/>
              <a:t>Welke?</a:t>
            </a:r>
          </a:p>
          <a:p>
            <a:r>
              <a:rPr lang="nl-NL" sz="2500" dirty="0" smtClean="0"/>
              <a:t>Zou het kunnen dat doelstellingen van bedrijven veranderen? </a:t>
            </a:r>
            <a:r>
              <a:rPr lang="nl-NL" sz="2500" dirty="0"/>
              <a:t> </a:t>
            </a:r>
            <a:r>
              <a:rPr lang="nl-NL" sz="2500" dirty="0" smtClean="0"/>
              <a:t>Wanneer dan? Geef voorbeelden.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8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7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35040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9450"/>
          <a:stretch/>
        </p:blipFill>
        <p:spPr>
          <a:xfrm>
            <a:off x="0" y="0"/>
            <a:ext cx="12192000" cy="1524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2118"/>
          <a:stretch/>
        </p:blipFill>
        <p:spPr>
          <a:xfrm>
            <a:off x="0" y="0"/>
            <a:ext cx="12192000" cy="188976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8431"/>
          <a:stretch/>
        </p:blipFill>
        <p:spPr>
          <a:xfrm>
            <a:off x="0" y="0"/>
            <a:ext cx="12192000" cy="257251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9877"/>
          <a:stretch/>
        </p:blipFill>
        <p:spPr>
          <a:xfrm>
            <a:off x="0" y="0"/>
            <a:ext cx="12192000" cy="299923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6191"/>
          <a:stretch/>
        </p:blipFill>
        <p:spPr>
          <a:xfrm>
            <a:off x="0" y="0"/>
            <a:ext cx="12192000" cy="368198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9592"/>
          <a:stretch/>
        </p:blipFill>
        <p:spPr>
          <a:xfrm>
            <a:off x="0" y="0"/>
            <a:ext cx="12192000" cy="4011168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2504"/>
          <a:stretch/>
        </p:blipFill>
        <p:spPr>
          <a:xfrm>
            <a:off x="0" y="0"/>
            <a:ext cx="12192000" cy="436473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98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883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Lees 1.2 coördinatie binnen een organisatie en maak de bijbehorende opgave.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26720" y="1645920"/>
            <a:ext cx="4572000" cy="4876800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12 minuten de tijd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Extra vragen:</a:t>
            </a:r>
          </a:p>
          <a:p>
            <a:r>
              <a:rPr lang="nl-NL" sz="2500" dirty="0" smtClean="0"/>
              <a:t>Wanneer zou jij iets outsourcen?</a:t>
            </a:r>
          </a:p>
          <a:p>
            <a:r>
              <a:rPr lang="nl-NL" sz="2500" dirty="0" smtClean="0"/>
              <a:t>Wanneer juist niet?</a:t>
            </a:r>
          </a:p>
          <a:p>
            <a:r>
              <a:rPr lang="nl-NL" sz="2500" dirty="0" smtClean="0"/>
              <a:t>Wat brengt meer risico’s met zich mee?</a:t>
            </a:r>
          </a:p>
          <a:p>
            <a:r>
              <a:rPr lang="nl-NL" sz="2500" dirty="0" smtClean="0"/>
              <a:t>Op lange of korte termijn outsourcen we?</a:t>
            </a:r>
          </a:p>
          <a:p>
            <a:r>
              <a:rPr lang="nl-NL" sz="2500" dirty="0" smtClean="0"/>
              <a:t>Bedenk een bedrijf wat je opricht? Wat ga je outsourcen wat niet?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8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7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1600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19600"/>
          <a:stretch/>
        </p:blipFill>
        <p:spPr>
          <a:xfrm>
            <a:off x="0" y="0"/>
            <a:ext cx="9802368" cy="707059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8271"/>
          <a:stretch/>
        </p:blipFill>
        <p:spPr>
          <a:xfrm>
            <a:off x="0" y="0"/>
            <a:ext cx="12192000" cy="295046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8269"/>
          <a:stretch/>
        </p:blipFill>
        <p:spPr>
          <a:xfrm>
            <a:off x="0" y="0"/>
            <a:ext cx="12192000" cy="436473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8267"/>
          <a:stretch/>
        </p:blipFill>
        <p:spPr>
          <a:xfrm>
            <a:off x="0" y="0"/>
            <a:ext cx="12192000" cy="577900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070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143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Lees 1.3 soorten organisaties en maak de bijbehorende opgave.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26720" y="1645920"/>
            <a:ext cx="4572000" cy="4876800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Extra vragen:</a:t>
            </a:r>
          </a:p>
          <a:p>
            <a:r>
              <a:rPr lang="nl-NL" sz="2500" dirty="0" smtClean="0"/>
              <a:t>Kan je een voorbeeld verzinnen van een goed wat ontastbaar? Onscheidbaar? Onvergankelijk?</a:t>
            </a:r>
          </a:p>
          <a:p>
            <a:r>
              <a:rPr lang="nl-NL" sz="2500" dirty="0" smtClean="0"/>
              <a:t>Kan jij een voorbeeld verzinnen van een dienst wat tastbaar/scheidbaar of vergankelijk is?</a:t>
            </a:r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8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7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98040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72433" b="30688"/>
          <a:stretch/>
        </p:blipFill>
        <p:spPr>
          <a:xfrm>
            <a:off x="0" y="1"/>
            <a:ext cx="2487168" cy="475488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55135" b="67299"/>
          <a:stretch/>
        </p:blipFill>
        <p:spPr>
          <a:xfrm>
            <a:off x="0" y="1"/>
            <a:ext cx="4047744" cy="224332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55000" b="57879"/>
          <a:stretch/>
        </p:blipFill>
        <p:spPr>
          <a:xfrm>
            <a:off x="0" y="1"/>
            <a:ext cx="4059936" cy="288950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5135" b="49171"/>
          <a:stretch/>
        </p:blipFill>
        <p:spPr>
          <a:xfrm>
            <a:off x="0" y="1"/>
            <a:ext cx="4047744" cy="348691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5135" b="40285"/>
          <a:stretch/>
        </p:blipFill>
        <p:spPr>
          <a:xfrm>
            <a:off x="0" y="1"/>
            <a:ext cx="4047744" cy="409651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55270" b="30510"/>
          <a:stretch/>
        </p:blipFill>
        <p:spPr>
          <a:xfrm>
            <a:off x="0" y="1"/>
            <a:ext cx="4035552" cy="476707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42162" b="30510"/>
          <a:stretch/>
        </p:blipFill>
        <p:spPr>
          <a:xfrm>
            <a:off x="0" y="1"/>
            <a:ext cx="5218176" cy="476707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r="25000" b="66943"/>
          <a:stretch/>
        </p:blipFill>
        <p:spPr>
          <a:xfrm>
            <a:off x="0" y="1"/>
            <a:ext cx="6766560" cy="226771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24460" b="57702"/>
          <a:stretch/>
        </p:blipFill>
        <p:spPr>
          <a:xfrm>
            <a:off x="0" y="1"/>
            <a:ext cx="6815328" cy="2901696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r="24730" b="48461"/>
          <a:stretch/>
        </p:blipFill>
        <p:spPr>
          <a:xfrm>
            <a:off x="0" y="1"/>
            <a:ext cx="6790944" cy="3535680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r="24460" b="39752"/>
          <a:stretch/>
        </p:blipFill>
        <p:spPr>
          <a:xfrm>
            <a:off x="0" y="1"/>
            <a:ext cx="6815328" cy="4133088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r="24594" b="30510"/>
          <a:stretch/>
        </p:blipFill>
        <p:spPr>
          <a:xfrm>
            <a:off x="0" y="1"/>
            <a:ext cx="6803136" cy="4767072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r="11622" b="48638"/>
          <a:stretch/>
        </p:blipFill>
        <p:spPr>
          <a:xfrm>
            <a:off x="0" y="1"/>
            <a:ext cx="7973568" cy="3523488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r="12027" b="39752"/>
          <a:stretch/>
        </p:blipFill>
        <p:spPr>
          <a:xfrm>
            <a:off x="0" y="1"/>
            <a:ext cx="7936992" cy="4133088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r="12027" b="30866"/>
          <a:stretch/>
        </p:blipFill>
        <p:spPr>
          <a:xfrm>
            <a:off x="0" y="1"/>
            <a:ext cx="7936992" cy="4742688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r="675" b="39752"/>
          <a:stretch/>
        </p:blipFill>
        <p:spPr>
          <a:xfrm>
            <a:off x="0" y="1"/>
            <a:ext cx="8961120" cy="4133088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r="271" b="29977"/>
          <a:stretch/>
        </p:blipFill>
        <p:spPr>
          <a:xfrm>
            <a:off x="0" y="1"/>
            <a:ext cx="8997696" cy="4803648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22080" cy="6860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348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1068</TotalTime>
  <Words>438</Words>
  <Application>Microsoft Office PowerPoint</Application>
  <PresentationFormat>Breedbeeld</PresentationFormat>
  <Paragraphs>115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Calibri</vt:lpstr>
      <vt:lpstr>Trebuchet MS</vt:lpstr>
      <vt:lpstr>Wingdings 3</vt:lpstr>
      <vt:lpstr>Facet</vt:lpstr>
      <vt:lpstr>Beste havo 4. </vt:lpstr>
      <vt:lpstr>Programma aankomende 3 lessen .</vt:lpstr>
      <vt:lpstr>Nabespreken toets.</vt:lpstr>
      <vt:lpstr>Lees 1.1 wat is een organisatie en maak de bijbehorende opgave.</vt:lpstr>
      <vt:lpstr>PowerPoint-presentatie</vt:lpstr>
      <vt:lpstr>Lees 1.2 coördinatie binnen een organisatie en maak de bijbehorende opgave.</vt:lpstr>
      <vt:lpstr>PowerPoint-presentatie</vt:lpstr>
      <vt:lpstr>Lees 1.3 soorten organisaties en maak de bijbehorende opgave.</vt:lpstr>
      <vt:lpstr>PowerPoint-presentatie</vt:lpstr>
      <vt:lpstr>Lees 1.4 functies binnen een organistatie en maak de bijbehorende opgave.</vt:lpstr>
      <vt:lpstr>Lees 1.5 organisatiestructuren en maak de bijbehorende opgave.</vt:lpstr>
      <vt:lpstr>PowerPoint-presentatie</vt:lpstr>
      <vt:lpstr>Lees 1.5 organisatiestructuren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119</cp:revision>
  <dcterms:created xsi:type="dcterms:W3CDTF">2017-01-22T09:51:43Z</dcterms:created>
  <dcterms:modified xsi:type="dcterms:W3CDTF">2018-01-22T10:21:16Z</dcterms:modified>
</cp:coreProperties>
</file>