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6"/>
  </p:notes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26" autoAdjust="0"/>
    <p:restoredTop sz="94660"/>
  </p:normalViewPr>
  <p:slideViewPr>
    <p:cSldViewPr snapToGrid="0">
      <p:cViewPr varScale="1">
        <p:scale>
          <a:sx n="80" d="100"/>
          <a:sy n="80" d="100"/>
        </p:scale>
        <p:origin x="384"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5809AD-162D-4451-A653-58880A06ED0F}" type="datetimeFigureOut">
              <a:rPr lang="nl-NL" smtClean="0"/>
              <a:t>6-11-2017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F5C133-9789-41CB-8CB8-90F7ABC9888F}" type="slidenum">
              <a:rPr lang="nl-NL" smtClean="0"/>
              <a:t>‹nr.›</a:t>
            </a:fld>
            <a:endParaRPr lang="nl-NL"/>
          </a:p>
        </p:txBody>
      </p:sp>
    </p:spTree>
    <p:extLst>
      <p:ext uri="{BB962C8B-B14F-4D97-AF65-F5344CB8AC3E}">
        <p14:creationId xmlns:p14="http://schemas.microsoft.com/office/powerpoint/2010/main" val="366158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11/6/2017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Beste Havo 4.	</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1510102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 aankomende lessen</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500" dirty="0" smtClean="0"/>
              <a:t>We gaan beginnen aan het PO. (vandaag/vrijdag in mediatheek).</a:t>
            </a:r>
          </a:p>
          <a:p>
            <a:r>
              <a:rPr lang="nl-NL" sz="2500" dirty="0" smtClean="0"/>
              <a:t>Aanstaande donderdag bespreken we de toets na. (duurt geen heel uur, daarentegen zijn we niet in het bezit van laptops/reservering mediatheek, restant van de tijd mag je op je mobieltje verder zoeken naar informatie en degelijke, die je vervolgens de les erna weer kan verwerken in je PO.</a:t>
            </a:r>
            <a:endParaRPr lang="nl-NL" sz="2500" dirty="0" smtClean="0"/>
          </a:p>
          <a:p>
            <a:endParaRPr lang="nl-NL" sz="2500" dirty="0" smtClean="0"/>
          </a:p>
        </p:txBody>
      </p:sp>
    </p:spTree>
    <p:extLst>
      <p:ext uri="{BB962C8B-B14F-4D97-AF65-F5344CB8AC3E}">
        <p14:creationId xmlns:p14="http://schemas.microsoft.com/office/powerpoint/2010/main" val="38426176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60947" y="128336"/>
            <a:ext cx="8596668" cy="1320800"/>
          </a:xfrm>
        </p:spPr>
        <p:txBody>
          <a:bodyPr/>
          <a:lstStyle/>
          <a:p>
            <a:r>
              <a:rPr lang="nl-NL" dirty="0" smtClean="0"/>
              <a:t>Het PO,</a:t>
            </a:r>
            <a:endParaRPr lang="nl-NL" dirty="0"/>
          </a:p>
        </p:txBody>
      </p:sp>
      <p:sp>
        <p:nvSpPr>
          <p:cNvPr id="3" name="Tijdelijke aanduiding voor inhoud 2"/>
          <p:cNvSpPr>
            <a:spLocks noGrp="1"/>
          </p:cNvSpPr>
          <p:nvPr>
            <p:ph idx="1"/>
          </p:nvPr>
        </p:nvSpPr>
        <p:spPr>
          <a:xfrm>
            <a:off x="360947" y="565485"/>
            <a:ext cx="8913055" cy="5475878"/>
          </a:xfrm>
        </p:spPr>
        <p:txBody>
          <a:bodyPr>
            <a:noAutofit/>
          </a:bodyPr>
          <a:lstStyle/>
          <a:p>
            <a:r>
              <a:rPr lang="nl-NL" sz="2300" dirty="0" smtClean="0"/>
              <a:t>Jullie gaan aan de hand van 5 opdrachten een bedrijf onderzoeken.</a:t>
            </a:r>
          </a:p>
          <a:p>
            <a:r>
              <a:rPr lang="nl-NL" sz="2300" dirty="0" smtClean="0"/>
              <a:t>Jullie krijgen per les 1 opdracht die je tijdens het uur af kan maken (1 lesuur is voldoende als je goed doorwerkt).</a:t>
            </a:r>
          </a:p>
          <a:p>
            <a:r>
              <a:rPr lang="nl-NL" sz="2300" dirty="0" smtClean="0"/>
              <a:t>Vervolgens moeten jullie de opdracht in tekstvorm (Dus niet als vraag en aanbod) verwerken in jullie PO.</a:t>
            </a:r>
          </a:p>
          <a:p>
            <a:r>
              <a:rPr lang="nl-NL" sz="2300" dirty="0" smtClean="0"/>
              <a:t>Op </a:t>
            </a:r>
            <a:r>
              <a:rPr lang="nl-NL" sz="2300" dirty="0" err="1" smtClean="0"/>
              <a:t>Moodle</a:t>
            </a:r>
            <a:r>
              <a:rPr lang="nl-NL" sz="2300" dirty="0" smtClean="0"/>
              <a:t> staan alle opdrachten (ik deel opdracht 1 nu uit) daar staat tevens een PO op die een 6,5 heeft gekregen.</a:t>
            </a:r>
          </a:p>
          <a:p>
            <a:r>
              <a:rPr lang="nl-NL" sz="2300" dirty="0" smtClean="0"/>
              <a:t>Je moet per groepje een bedrijf kiezen waar je denkt relatief veel informatie over te kunnen vinden, zodra je een bedrijf hebt gekozen kom je naar mij toe, dan geef ik je de opdracht. Een bedrijf mag niet 2x gekozen worden, wie het eerst komt wie het eerst maalt.</a:t>
            </a:r>
          </a:p>
          <a:p>
            <a:r>
              <a:rPr lang="nl-NL" sz="2300" dirty="0" smtClean="0"/>
              <a:t>Maak groepjes van 3, en twee groepjes van 2. je hebben hiervoor 5 minuten, lukt het niet binnen 5 minuten dan deel ik de groepjes in.</a:t>
            </a:r>
          </a:p>
          <a:p>
            <a:endParaRPr lang="nl-NL" sz="2300" dirty="0"/>
          </a:p>
        </p:txBody>
      </p:sp>
    </p:spTree>
    <p:extLst>
      <p:ext uri="{BB962C8B-B14F-4D97-AF65-F5344CB8AC3E}">
        <p14:creationId xmlns:p14="http://schemas.microsoft.com/office/powerpoint/2010/main" val="4274015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Toets nabespreken.</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1566792240"/>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551</TotalTime>
  <Words>244</Words>
  <Application>Microsoft Office PowerPoint</Application>
  <PresentationFormat>Breedbeeld</PresentationFormat>
  <Paragraphs>12</Paragraphs>
  <Slides>4</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4</vt:i4>
      </vt:variant>
    </vt:vector>
  </HeadingPairs>
  <TitlesOfParts>
    <vt:vector size="9" baseType="lpstr">
      <vt:lpstr>Arial</vt:lpstr>
      <vt:lpstr>Calibri</vt:lpstr>
      <vt:lpstr>Trebuchet MS</vt:lpstr>
      <vt:lpstr>Wingdings 3</vt:lpstr>
      <vt:lpstr>Facet</vt:lpstr>
      <vt:lpstr>Beste Havo 4. </vt:lpstr>
      <vt:lpstr>Programma aankomende lessen </vt:lpstr>
      <vt:lpstr>Het PO,</vt:lpstr>
      <vt:lpstr>Toets nabespreken.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Bas Jacobs</dc:creator>
  <cp:lastModifiedBy>Bas Jacobs</cp:lastModifiedBy>
  <cp:revision>77</cp:revision>
  <dcterms:created xsi:type="dcterms:W3CDTF">2017-01-22T09:51:43Z</dcterms:created>
  <dcterms:modified xsi:type="dcterms:W3CDTF">2017-11-06T08:34:11Z</dcterms:modified>
</cp:coreProperties>
</file>