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10-6-2018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108"/>
          <a:stretch/>
        </p:blipFill>
        <p:spPr>
          <a:xfrm>
            <a:off x="0" y="-84472"/>
            <a:ext cx="12192000" cy="66198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277"/>
          <a:stretch/>
        </p:blipFill>
        <p:spPr>
          <a:xfrm>
            <a:off x="0" y="-84472"/>
            <a:ext cx="12192000" cy="11191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243"/>
          <a:stretch/>
        </p:blipFill>
        <p:spPr>
          <a:xfrm>
            <a:off x="0" y="-84472"/>
            <a:ext cx="12192000" cy="145607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153"/>
          <a:stretch/>
        </p:blipFill>
        <p:spPr>
          <a:xfrm>
            <a:off x="0" y="-84472"/>
            <a:ext cx="12192000" cy="199749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4472"/>
            <a:ext cx="12192000" cy="669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23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Casus </a:t>
            </a:r>
            <a:r>
              <a:rPr lang="nl-NL" dirty="0" smtClean="0"/>
              <a:t>6.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15 minuten, bespreken we gedeelte na.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87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142"/>
          <a:stretch/>
        </p:blipFill>
        <p:spPr>
          <a:xfrm>
            <a:off x="0" y="1"/>
            <a:ext cx="12192000" cy="10226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388"/>
          <a:stretch/>
        </p:blipFill>
        <p:spPr>
          <a:xfrm>
            <a:off x="0" y="1"/>
            <a:ext cx="12192000" cy="17806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634"/>
          <a:stretch/>
        </p:blipFill>
        <p:spPr>
          <a:xfrm>
            <a:off x="0" y="0"/>
            <a:ext cx="12192000" cy="25386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066"/>
          <a:stretch/>
        </p:blipFill>
        <p:spPr>
          <a:xfrm>
            <a:off x="0" y="0"/>
            <a:ext cx="12192000" cy="32846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604"/>
          <a:stretch/>
        </p:blipFill>
        <p:spPr>
          <a:xfrm>
            <a:off x="0" y="1"/>
            <a:ext cx="12192000" cy="37658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514"/>
          <a:stretch/>
        </p:blipFill>
        <p:spPr>
          <a:xfrm>
            <a:off x="0" y="1"/>
            <a:ext cx="12192000" cy="42230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454"/>
          <a:stretch/>
        </p:blipFill>
        <p:spPr>
          <a:xfrm>
            <a:off x="0" y="0"/>
            <a:ext cx="12192000" cy="50652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3992"/>
          <a:stretch/>
        </p:blipFill>
        <p:spPr>
          <a:xfrm>
            <a:off x="0" y="1"/>
            <a:ext cx="12192000" cy="55465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394"/>
          <a:stretch/>
        </p:blipFill>
        <p:spPr>
          <a:xfrm>
            <a:off x="0" y="0"/>
            <a:ext cx="12192000" cy="590750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44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3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306"/>
          <a:stretch/>
        </p:blipFill>
        <p:spPr>
          <a:xfrm>
            <a:off x="0" y="0"/>
            <a:ext cx="12192000" cy="16844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3761"/>
          <a:stretch/>
        </p:blipFill>
        <p:spPr>
          <a:xfrm>
            <a:off x="0" y="0"/>
            <a:ext cx="12192000" cy="26228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126"/>
          <a:stretch/>
        </p:blipFill>
        <p:spPr>
          <a:xfrm>
            <a:off x="0" y="0"/>
            <a:ext cx="12192000" cy="30560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187"/>
          <a:stretch/>
        </p:blipFill>
        <p:spPr>
          <a:xfrm>
            <a:off x="0" y="0"/>
            <a:ext cx="12192000" cy="3392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3400"/>
          <a:stretch/>
        </p:blipFill>
        <p:spPr>
          <a:xfrm>
            <a:off x="0" y="0"/>
            <a:ext cx="12192000" cy="37779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461"/>
          <a:stretch/>
        </p:blipFill>
        <p:spPr>
          <a:xfrm>
            <a:off x="0" y="0"/>
            <a:ext cx="12192000" cy="4114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946"/>
          <a:stretch/>
        </p:blipFill>
        <p:spPr>
          <a:xfrm>
            <a:off x="0" y="0"/>
            <a:ext cx="12192000" cy="44276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7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5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Examenopgave </a:t>
            </a:r>
            <a:r>
              <a:rPr lang="nl-NL" dirty="0" smtClean="0"/>
              <a:t>2016-1 </a:t>
            </a:r>
            <a:r>
              <a:rPr lang="nl-NL" dirty="0" smtClean="0"/>
              <a:t>opgave </a:t>
            </a:r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892" y="1058778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30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Mijn advies: maak het volledig zelf, kijk hoever je komt</a:t>
            </a:r>
          </a:p>
          <a:p>
            <a:r>
              <a:rPr lang="nl-NL" sz="2500" dirty="0" smtClean="0"/>
              <a:t>Je kan ook: met je boek erbij kijken wat je wel niet weet</a:t>
            </a:r>
          </a:p>
          <a:p>
            <a:r>
              <a:rPr lang="nl-NL" sz="2500" dirty="0" smtClean="0"/>
              <a:t>Je kan ook: met je buurman overleggen en kijken of je er samen uit komt</a:t>
            </a:r>
          </a:p>
          <a:p>
            <a:r>
              <a:rPr lang="nl-NL" sz="2500" dirty="0" smtClean="0"/>
              <a:t>Je kan ook: nu leren en hem thuis oefenen voor de toets.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Ovaal 36"/>
          <p:cNvSpPr/>
          <p:nvPr/>
        </p:nvSpPr>
        <p:spPr>
          <a:xfrm>
            <a:off x="5773501" y="205707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Ovaal 37"/>
          <p:cNvSpPr/>
          <p:nvPr/>
        </p:nvSpPr>
        <p:spPr>
          <a:xfrm>
            <a:off x="5773500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Ovaal 38"/>
          <p:cNvSpPr/>
          <p:nvPr/>
        </p:nvSpPr>
        <p:spPr>
          <a:xfrm>
            <a:off x="5811536" y="20009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Ovaal 39"/>
          <p:cNvSpPr/>
          <p:nvPr/>
        </p:nvSpPr>
        <p:spPr>
          <a:xfrm>
            <a:off x="5773499" y="199074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Ovaal 40"/>
          <p:cNvSpPr/>
          <p:nvPr/>
        </p:nvSpPr>
        <p:spPr>
          <a:xfrm>
            <a:off x="5843216" y="20009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763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75000"/>
                            </p:stCondLst>
                            <p:childTnLst>
                              <p:par>
                                <p:cTn id="10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59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34000"/>
                            </p:stCondLst>
                            <p:childTnLst>
                              <p:par>
                                <p:cTn id="1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59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93000"/>
                            </p:stCondLst>
                            <p:childTnLst>
                              <p:par>
                                <p:cTn id="1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59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652000"/>
                            </p:stCondLst>
                            <p:childTnLst>
                              <p:par>
                                <p:cTn id="1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59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711000"/>
                            </p:stCondLst>
                            <p:childTnLst>
                              <p:par>
                                <p:cTn id="1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59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908"/>
          <a:stretch/>
        </p:blipFill>
        <p:spPr>
          <a:xfrm>
            <a:off x="0" y="85725"/>
            <a:ext cx="12192000" cy="25612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"/>
            <a:ext cx="12192000" cy="608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5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4420"/>
          <a:stretch/>
        </p:blipFill>
        <p:spPr>
          <a:xfrm>
            <a:off x="0" y="0"/>
            <a:ext cx="11514221" cy="24424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512"/>
          <a:stretch/>
        </p:blipFill>
        <p:spPr>
          <a:xfrm>
            <a:off x="0" y="-1"/>
            <a:ext cx="11514221" cy="394635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514221" cy="686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3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deze week.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Laatste 2 lesse</a:t>
            </a:r>
            <a:r>
              <a:rPr lang="nl-NL" sz="2500" dirty="0" smtClean="0"/>
              <a:t>n voor de toets week.</a:t>
            </a:r>
          </a:p>
          <a:p>
            <a:r>
              <a:rPr lang="nl-NL" sz="2500" dirty="0" smtClean="0"/>
              <a:t>Programma:</a:t>
            </a:r>
          </a:p>
          <a:p>
            <a:r>
              <a:rPr lang="nl-NL" sz="2500" dirty="0" smtClean="0"/>
              <a:t>Casus 5 afmaken opgave 13 t/m 20</a:t>
            </a:r>
          </a:p>
          <a:p>
            <a:r>
              <a:rPr lang="nl-NL" sz="2500" dirty="0" smtClean="0"/>
              <a:t>Casus 6 maken typische oude examenopgave</a:t>
            </a:r>
          </a:p>
          <a:p>
            <a:r>
              <a:rPr lang="nl-NL" sz="2500" dirty="0" smtClean="0"/>
              <a:t>Oude examenopgave met betrekking tot overlopende posten. </a:t>
            </a:r>
          </a:p>
          <a:p>
            <a:r>
              <a:rPr lang="nl-NL" sz="2500" dirty="0" smtClean="0"/>
              <a:t>Ga links in de klas zitten als je zelf wilt leren/oude opgaves maken/ aan de slag. Rechts in de klas als je het gegeven programma wilt maken.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962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Casus 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In totaal 20 vragen, in 3x bespreken. Dus moment 1</a:t>
            </a:r>
          </a:p>
          <a:p>
            <a:pPr marL="0" indent="0">
              <a:buNone/>
            </a:pPr>
            <a:r>
              <a:rPr lang="nl-NL" sz="2500" dirty="0" smtClean="0"/>
              <a:t>Vraag 1 t/m 6/7</a:t>
            </a:r>
          </a:p>
          <a:p>
            <a:pPr marL="0" indent="0">
              <a:buNone/>
            </a:pPr>
            <a:r>
              <a:rPr lang="nl-NL" sz="2500" dirty="0" smtClean="0"/>
              <a:t>Daarna 7/8 t/m 14</a:t>
            </a:r>
          </a:p>
          <a:p>
            <a:pPr marL="0" indent="0">
              <a:buNone/>
            </a:pPr>
            <a:r>
              <a:rPr lang="nl-NL" sz="2500" dirty="0" smtClean="0"/>
              <a:t>14 t/m 20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976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363"/>
          <a:stretch/>
        </p:blipFill>
        <p:spPr>
          <a:xfrm>
            <a:off x="0" y="0"/>
            <a:ext cx="12192000" cy="8783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366"/>
          <a:stretch/>
        </p:blipFill>
        <p:spPr>
          <a:xfrm>
            <a:off x="0" y="0"/>
            <a:ext cx="12192000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582"/>
          <a:stretch/>
        </p:blipFill>
        <p:spPr>
          <a:xfrm>
            <a:off x="0" y="1"/>
            <a:ext cx="12192000" cy="15400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9945"/>
          <a:stretch/>
        </p:blipFill>
        <p:spPr>
          <a:xfrm>
            <a:off x="0" y="0"/>
            <a:ext cx="12192000" cy="2249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7092"/>
          <a:stretch/>
        </p:blipFill>
        <p:spPr>
          <a:xfrm>
            <a:off x="0" y="1"/>
            <a:ext cx="12192000" cy="2971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1737"/>
          <a:stretch/>
        </p:blipFill>
        <p:spPr>
          <a:xfrm>
            <a:off x="0" y="0"/>
            <a:ext cx="12192000" cy="32725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3383"/>
          <a:stretch/>
        </p:blipFill>
        <p:spPr>
          <a:xfrm>
            <a:off x="0" y="0"/>
            <a:ext cx="12192000" cy="37418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3463"/>
          <a:stretch/>
        </p:blipFill>
        <p:spPr>
          <a:xfrm>
            <a:off x="0" y="1"/>
            <a:ext cx="12192000" cy="48607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1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8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208"/>
          <a:stretch/>
        </p:blipFill>
        <p:spPr>
          <a:xfrm>
            <a:off x="0" y="-1"/>
            <a:ext cx="11622505" cy="10828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0342"/>
          <a:stretch/>
        </p:blipFill>
        <p:spPr>
          <a:xfrm>
            <a:off x="0" y="0"/>
            <a:ext cx="11622505" cy="34049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706"/>
          <a:stretch/>
        </p:blipFill>
        <p:spPr>
          <a:xfrm>
            <a:off x="0" y="0"/>
            <a:ext cx="11622505" cy="4957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622505" cy="685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2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728"/>
          <a:stretch/>
        </p:blipFill>
        <p:spPr>
          <a:xfrm>
            <a:off x="0" y="1"/>
            <a:ext cx="12192000" cy="18167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550"/>
          <a:stretch/>
        </p:blipFill>
        <p:spPr>
          <a:xfrm>
            <a:off x="0" y="1"/>
            <a:ext cx="12192000" cy="2562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0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9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322"/>
          <a:stretch/>
        </p:blipFill>
        <p:spPr>
          <a:xfrm>
            <a:off x="0" y="-17127"/>
            <a:ext cx="11201400" cy="5946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284"/>
          <a:stretch/>
        </p:blipFill>
        <p:spPr>
          <a:xfrm>
            <a:off x="0" y="-17127"/>
            <a:ext cx="11201400" cy="87137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1841"/>
          <a:stretch/>
        </p:blipFill>
        <p:spPr>
          <a:xfrm>
            <a:off x="0" y="-17128"/>
            <a:ext cx="11201400" cy="124434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5169"/>
          <a:stretch/>
        </p:blipFill>
        <p:spPr>
          <a:xfrm>
            <a:off x="0" y="-17128"/>
            <a:ext cx="11201400" cy="170154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2345"/>
          <a:stretch/>
        </p:blipFill>
        <p:spPr>
          <a:xfrm>
            <a:off x="0" y="-17127"/>
            <a:ext cx="11201400" cy="32656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128"/>
            <a:ext cx="11201400" cy="685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2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478"/>
          <a:stretch/>
        </p:blipFill>
        <p:spPr>
          <a:xfrm>
            <a:off x="0" y="0"/>
            <a:ext cx="10154653" cy="1612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7326"/>
          <a:stretch/>
        </p:blipFill>
        <p:spPr>
          <a:xfrm>
            <a:off x="0" y="0"/>
            <a:ext cx="10154653" cy="49810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54653" cy="685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2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2846"/>
          <a:stretch/>
        </p:blipFill>
        <p:spPr>
          <a:xfrm>
            <a:off x="0" y="17380"/>
            <a:ext cx="12192000" cy="45907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"/>
            <a:ext cx="12192000" cy="683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3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2001</TotalTime>
  <Words>236</Words>
  <Application>Microsoft Office PowerPoint</Application>
  <PresentationFormat>Breedbeeld</PresentationFormat>
  <Paragraphs>82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Facet</vt:lpstr>
      <vt:lpstr>Beste havo 4. </vt:lpstr>
      <vt:lpstr>Programma deze week.</vt:lpstr>
      <vt:lpstr>Casus 5.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Casus 6.</vt:lpstr>
      <vt:lpstr>PowerPoint-presentatie</vt:lpstr>
      <vt:lpstr>PowerPoint-presentatie</vt:lpstr>
      <vt:lpstr>Examenopgave 2016-1 opgave 3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205</cp:revision>
  <dcterms:created xsi:type="dcterms:W3CDTF">2017-01-22T09:51:43Z</dcterms:created>
  <dcterms:modified xsi:type="dcterms:W3CDTF">2018-06-10T08:52:38Z</dcterms:modified>
</cp:coreProperties>
</file>