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0" r:id="rId6"/>
    <p:sldId id="266" r:id="rId7"/>
    <p:sldId id="265" r:id="rId8"/>
    <p:sldId id="267" r:id="rId9"/>
    <p:sldId id="268" r:id="rId10"/>
    <p:sldId id="269" r:id="rId11"/>
    <p:sldId id="274" r:id="rId12"/>
    <p:sldId id="270" r:id="rId13"/>
    <p:sldId id="271" r:id="rId14"/>
    <p:sldId id="272" r:id="rId15"/>
    <p:sldId id="275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verder tot opgave 1.2  en maak opgave 1.2.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 lnSpcReduction="10000"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b="1" dirty="0" smtClean="0"/>
              <a:t>Beantwoord ook de vraag: waarover betaal je in algemene zin interest.</a:t>
            </a:r>
            <a:endParaRPr lang="nl-NL" sz="2500" b="1" dirty="0"/>
          </a:p>
          <a:p>
            <a:r>
              <a:rPr lang="nl-NL" sz="2500" dirty="0"/>
              <a:t>Ben je eerder klaar kan je verder met opgave 3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253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Je betaald interest de schuldrest. Hoe lager de schuldrest, hoe lager de te betalen interest.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4289"/>
          <a:stretch/>
        </p:blipFill>
        <p:spPr>
          <a:xfrm>
            <a:off x="0" y="18255"/>
            <a:ext cx="12192000" cy="12648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2853"/>
          <a:stretch/>
        </p:blipFill>
        <p:spPr>
          <a:xfrm>
            <a:off x="0" y="18255"/>
            <a:ext cx="12192000" cy="175155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55"/>
            <a:ext cx="12192000" cy="227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0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terugblik: (stukje theorie).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 de financiering van je bedrijf kan je een lening nemen.</a:t>
            </a:r>
          </a:p>
          <a:p>
            <a:r>
              <a:rPr lang="nl-NL" sz="2500" dirty="0" smtClean="0"/>
              <a:t>Over dit geleende bedrag betaal je interest (rente).</a:t>
            </a:r>
          </a:p>
          <a:p>
            <a:r>
              <a:rPr lang="nl-NL" sz="2500" dirty="0" smtClean="0"/>
              <a:t>Om het geleende bedrag te verlagen kan je aflossen.</a:t>
            </a:r>
          </a:p>
          <a:p>
            <a:r>
              <a:rPr lang="nl-NL" sz="2500" dirty="0" smtClean="0"/>
              <a:t>Hierdoor daalt je schuldrest, en hoef je minder interest (rente) te betalen.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6584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1.3, lees hiervoor eerst tekst na 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5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2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704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5928"/>
          <a:stretch/>
        </p:blipFill>
        <p:spPr>
          <a:xfrm>
            <a:off x="0" y="0"/>
            <a:ext cx="12192000" cy="210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88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err="1" smtClean="0"/>
              <a:t>annuiteitenlening</a:t>
            </a:r>
            <a:r>
              <a:rPr lang="nl-NL" dirty="0" smtClean="0"/>
              <a:t>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1729" y="1224116"/>
            <a:ext cx="10663084" cy="5633884"/>
          </a:xfrm>
        </p:spPr>
        <p:txBody>
          <a:bodyPr>
            <a:noAutofit/>
          </a:bodyPr>
          <a:lstStyle/>
          <a:p>
            <a:r>
              <a:rPr lang="nl-NL" sz="2200" dirty="0" smtClean="0"/>
              <a:t>Een vorm van een lening is een </a:t>
            </a:r>
            <a:r>
              <a:rPr lang="nl-NL" sz="2200" dirty="0" err="1" smtClean="0"/>
              <a:t>annuiteitenlening</a:t>
            </a:r>
            <a:r>
              <a:rPr lang="nl-NL" sz="2200" dirty="0" smtClean="0"/>
              <a:t>.</a:t>
            </a:r>
          </a:p>
          <a:p>
            <a:r>
              <a:rPr lang="nl-NL" sz="2200" dirty="0" smtClean="0"/>
              <a:t>Je leent hier een bedrag en elke periode (maand/jaar) betaal je een bepaald bedrag. Dit bedrag staat vast en bestaat voor een gedeelte uit interest (rente) en uit aflossing</a:t>
            </a:r>
          </a:p>
          <a:p>
            <a:r>
              <a:rPr lang="nl-NL" sz="2200" dirty="0" smtClean="0"/>
              <a:t>Hoe vaker je hebt afgelost, lager je lening wordt, hoe lager de te betalen interest (rente).</a:t>
            </a:r>
          </a:p>
          <a:p>
            <a:r>
              <a:rPr lang="nl-NL" sz="2200" dirty="0" smtClean="0"/>
              <a:t>Dus van het vaste bedrag bestaat dan een groter gedeelte uit aflosing.</a:t>
            </a:r>
          </a:p>
          <a:p>
            <a:r>
              <a:rPr lang="nl-NL" sz="2200" dirty="0" smtClean="0"/>
              <a:t>Voorbeeld.</a:t>
            </a:r>
          </a:p>
          <a:p>
            <a:r>
              <a:rPr lang="nl-NL" sz="2200" dirty="0" smtClean="0"/>
              <a:t>Stel ik betaal per maand 200 euro. Aan het begin was dat 120 euro rente, 80 euro aflossing.</a:t>
            </a:r>
          </a:p>
          <a:p>
            <a:r>
              <a:rPr lang="nl-NL" sz="2200" dirty="0" smtClean="0"/>
              <a:t>Na een bepaalde periode heb ik zoveel afgelost dat ik nog maar 100 euro rente hoef te betalen, dan is 100 euro ook aflossing.</a:t>
            </a:r>
          </a:p>
          <a:p>
            <a:r>
              <a:rPr lang="nl-NL" sz="2200" dirty="0" smtClean="0"/>
              <a:t>Na een bepaalde periode heb ik zoveel afgelost dat ik nog maar 80 euro rente hoef te betalen, dan is 120 euro aflossing.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92346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een bedrijf geld nodig heeft kan het besluiten dit geld te lenen.</a:t>
            </a:r>
          </a:p>
          <a:p>
            <a:r>
              <a:rPr lang="nl-NL" sz="2500" dirty="0" smtClean="0"/>
              <a:t>Over dit geleende geld betaal je interest.</a:t>
            </a:r>
          </a:p>
          <a:p>
            <a:r>
              <a:rPr lang="nl-NL" sz="2500" dirty="0" smtClean="0"/>
              <a:t>Wanneer je een gedeelte van dit geld terugbetaald (noemen we aflossing) daalt de te betalen interest.</a:t>
            </a:r>
          </a:p>
          <a:p>
            <a:r>
              <a:rPr lang="nl-NL" sz="2500" dirty="0" smtClean="0"/>
              <a:t>Een type lening is de annuïteiten lening, waarbij je elke periode een vast bedrag betaald wat bestaat uit aflossing/interest.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</a:t>
            </a:r>
          </a:p>
          <a:p>
            <a:r>
              <a:rPr lang="nl-NL" sz="2500" dirty="0" smtClean="0"/>
              <a:t>Start lesbrief: de eenmanszaak.</a:t>
            </a:r>
          </a:p>
          <a:p>
            <a:r>
              <a:rPr lang="nl-NL" sz="2500" dirty="0" smtClean="0"/>
              <a:t>1.1 inleiding (</a:t>
            </a:r>
            <a:r>
              <a:rPr lang="nl-NL" sz="2500" smtClean="0"/>
              <a:t>t/m opgave 3).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Wat vind ik allemaal goed: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789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379"/>
            <a:ext cx="8596668" cy="475398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Begin van het jaar: een vaste plek.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r>
              <a:rPr lang="nl-NL" sz="2500" dirty="0" smtClean="0"/>
              <a:t>Relatief weinig opdrachten, maar die maken we zodoende wel uitgebreid en aandachtig.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621"/>
          <a:stretch/>
        </p:blipFill>
        <p:spPr>
          <a:xfrm>
            <a:off x="0" y="1270000"/>
            <a:ext cx="12192000" cy="241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management en organisatie?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Rekenkundig boekhouden!.</a:t>
            </a:r>
          </a:p>
          <a:p>
            <a:endParaRPr lang="nl-NL" sz="2500" dirty="0"/>
          </a:p>
          <a:p>
            <a:r>
              <a:rPr lang="nl-NL" sz="2500" dirty="0" smtClean="0"/>
              <a:t>Belangrijk: zorg dat je zowel je theoretische antwoorden als rekenkundige antwoorden zoveel mogelijk uitschrijft. Wat niet opgeschreven staat kan ik straks op je proefwerken/schoolexamen maar nog veel belangrijker je eindexamen niet goed rekenen.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804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Start lesbrief de eenmanszaak: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Deze lesbrief gaat over het hebben van een eigen bedrijf.</a:t>
            </a:r>
          </a:p>
          <a:p>
            <a:r>
              <a:rPr lang="nl-NL" sz="2500" dirty="0" smtClean="0"/>
              <a:t>Wat hier dus allemaal bij komt kijken:</a:t>
            </a:r>
          </a:p>
          <a:p>
            <a:r>
              <a:rPr lang="nl-NL" sz="2500" dirty="0" smtClean="0"/>
              <a:t>De financiering van het bedrijf.</a:t>
            </a:r>
          </a:p>
          <a:p>
            <a:r>
              <a:rPr lang="nl-NL" sz="2500" dirty="0" smtClean="0"/>
              <a:t>Het maken van een overzicht van het bedrijf.</a:t>
            </a:r>
          </a:p>
          <a:p>
            <a:r>
              <a:rPr lang="nl-NL" sz="2500" dirty="0" smtClean="0"/>
              <a:t>De verkoop/aankoop van goederen/diensten in het bedrijf.</a:t>
            </a:r>
          </a:p>
          <a:p>
            <a:r>
              <a:rPr lang="nl-NL" sz="2500" dirty="0" smtClean="0"/>
              <a:t>Wat hier allemaal bij komt kijken (btw, voorraadhuishouding ect).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3086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de inleiding 1.1 tot opdracht 1 en maak opdracht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6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klaar kan je verder met opgave 1.2</a:t>
            </a:r>
          </a:p>
          <a:p>
            <a:r>
              <a:rPr lang="nl-NL" sz="2500" dirty="0" smtClean="0"/>
              <a:t>Lees hiervoor verder tot opgave </a:t>
            </a:r>
            <a:r>
              <a:rPr lang="nl-NL" sz="2500" dirty="0"/>
              <a:t>2</a:t>
            </a:r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8614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02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</TotalTime>
  <Words>720</Words>
  <Application>Microsoft Office PowerPoint</Application>
  <PresentationFormat>Breedbeeld</PresentationFormat>
  <Paragraphs>98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Trebuchet MS</vt:lpstr>
      <vt:lpstr>Wingdings</vt:lpstr>
      <vt:lpstr>Wingdings 3</vt:lpstr>
      <vt:lpstr>Facet</vt:lpstr>
      <vt:lpstr>Welkom havo 4.</vt:lpstr>
      <vt:lpstr>Agenda:</vt:lpstr>
      <vt:lpstr>Kennismaking/ wie ben ik.</vt:lpstr>
      <vt:lpstr>Benodigdheden. / werkwijze.</vt:lpstr>
      <vt:lpstr>PTA</vt:lpstr>
      <vt:lpstr>Wat is management en organisatie?</vt:lpstr>
      <vt:lpstr>Start lesbrief de eenmanszaak:</vt:lpstr>
      <vt:lpstr>Lees de inleiding 1.1 tot opdracht 1 en maak opdracht 1.</vt:lpstr>
      <vt:lpstr>PowerPoint-presentatie</vt:lpstr>
      <vt:lpstr>Lees verder tot opgave 1.2  en maak opgave 1.2.</vt:lpstr>
      <vt:lpstr>PowerPoint-presentatie</vt:lpstr>
      <vt:lpstr>Korte terugblik: (stukje theorie).</vt:lpstr>
      <vt:lpstr>maak opgave 1.3, lees hiervoor eerst tekst na opgave 2.</vt:lpstr>
      <vt:lpstr>PowerPoint-presentatie</vt:lpstr>
      <vt:lpstr>De annuiteitenlening. </vt:lpstr>
      <vt:lpstr>Terugblik afgelopen les: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19</cp:revision>
  <dcterms:created xsi:type="dcterms:W3CDTF">2017-08-27T09:00:36Z</dcterms:created>
  <dcterms:modified xsi:type="dcterms:W3CDTF">2017-08-28T09:04:10Z</dcterms:modified>
</cp:coreProperties>
</file>