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9" r:id="rId7"/>
    <p:sldId id="264" r:id="rId8"/>
    <p:sldId id="292" r:id="rId9"/>
    <p:sldId id="290" r:id="rId10"/>
    <p:sldId id="293" r:id="rId11"/>
    <p:sldId id="291" r:id="rId12"/>
    <p:sldId id="29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172"/>
          <a:stretch/>
        </p:blipFill>
        <p:spPr>
          <a:xfrm>
            <a:off x="0" y="0"/>
            <a:ext cx="12192000" cy="1275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188"/>
          <a:stretch/>
        </p:blipFill>
        <p:spPr>
          <a:xfrm>
            <a:off x="0" y="0"/>
            <a:ext cx="12192000" cy="18889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713"/>
          <a:stretch/>
        </p:blipFill>
        <p:spPr>
          <a:xfrm>
            <a:off x="0" y="0"/>
            <a:ext cx="12192000" cy="24183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514"/>
          <a:stretch/>
        </p:blipFill>
        <p:spPr>
          <a:xfrm>
            <a:off x="0" y="0"/>
            <a:ext cx="12192000" cy="30439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100"/>
          <a:stretch/>
        </p:blipFill>
        <p:spPr>
          <a:xfrm>
            <a:off x="0" y="0"/>
            <a:ext cx="12192000" cy="36816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3977"/>
          <a:stretch/>
        </p:blipFill>
        <p:spPr>
          <a:xfrm>
            <a:off x="0" y="0"/>
            <a:ext cx="12192000" cy="42471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2779"/>
          <a:stretch/>
        </p:blipFill>
        <p:spPr>
          <a:xfrm>
            <a:off x="0" y="0"/>
            <a:ext cx="12192000" cy="48727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8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07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</a:t>
            </a:r>
            <a:r>
              <a:rPr lang="nl-NL" dirty="0" smtClean="0"/>
              <a:t>maken 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50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355"/>
          <a:stretch/>
        </p:blipFill>
        <p:spPr>
          <a:xfrm>
            <a:off x="0" y="19050"/>
            <a:ext cx="12192000" cy="76300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6420"/>
          <a:stretch/>
        </p:blipFill>
        <p:spPr>
          <a:xfrm>
            <a:off x="0" y="19049"/>
            <a:ext cx="12192000" cy="15330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49"/>
            <a:ext cx="12192000" cy="241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Oefenopgaves 32 t/m 34. (goede oefeningen qua niveau voor het proefwerk/schoolexamen) </a:t>
            </a:r>
          </a:p>
          <a:p>
            <a:r>
              <a:rPr lang="nl-NL" sz="2500" dirty="0" smtClean="0"/>
              <a:t>Goed lezen en durf te vragen!</a:t>
            </a:r>
          </a:p>
          <a:p>
            <a:r>
              <a:rPr lang="nl-NL" sz="2500" dirty="0" smtClean="0"/>
              <a:t>Denk rustig na, en zie het ook als puzzeltjes.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We weten nu, met de formule </a:t>
            </a:r>
            <a:r>
              <a:rPr lang="nl-NL" sz="2200" dirty="0" err="1" smtClean="0"/>
              <a:t>Kn</a:t>
            </a:r>
            <a:r>
              <a:rPr lang="nl-NL" sz="2200" dirty="0" smtClean="0"/>
              <a:t> = Ko * (1 + p/100)</a:t>
            </a:r>
            <a:r>
              <a:rPr lang="nl-NL" sz="2200" baseline="30000" dirty="0" smtClean="0"/>
              <a:t>n </a:t>
            </a:r>
            <a:r>
              <a:rPr lang="nl-NL" sz="2200" dirty="0" smtClean="0"/>
              <a:t>dat we de eindwaarde van het kapitaal kunnen berekenen.</a:t>
            </a:r>
          </a:p>
          <a:p>
            <a:r>
              <a:rPr lang="nl-NL" sz="2200" dirty="0" smtClean="0"/>
              <a:t>Vandaag gaan we kijken naar.</a:t>
            </a:r>
          </a:p>
          <a:p>
            <a:r>
              <a:rPr lang="nl-NL" sz="2200" dirty="0" smtClean="0"/>
              <a:t>Stel je weet de eindewaarde al, en het rentepercentage en aantal periodes, en je wilt weten wat ko is.</a:t>
            </a:r>
          </a:p>
          <a:p>
            <a:r>
              <a:rPr lang="nl-NL" sz="22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200" dirty="0" smtClean="0"/>
              <a:t>Hiervoor gebruiken de formule Ko = </a:t>
            </a:r>
            <a:r>
              <a:rPr lang="nl-NL" sz="2200" dirty="0" err="1" smtClean="0"/>
              <a:t>Kn</a:t>
            </a:r>
            <a:r>
              <a:rPr lang="nl-NL" sz="2200" dirty="0" smtClean="0"/>
              <a:t> / (1 + p/ 100)</a:t>
            </a:r>
            <a:r>
              <a:rPr lang="nl-NL" sz="2200" baseline="30000" dirty="0" smtClean="0"/>
              <a:t>n</a:t>
            </a:r>
            <a:endParaRPr lang="nl-NL" sz="2200" dirty="0" smtClean="0"/>
          </a:p>
          <a:p>
            <a:endParaRPr lang="nl-NL" sz="22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</a:t>
            </a:r>
            <a:r>
              <a:rPr lang="nl-NL" dirty="0" smtClean="0"/>
              <a:t>maken 32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515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485"/>
          <a:stretch/>
        </p:blipFill>
        <p:spPr>
          <a:xfrm>
            <a:off x="0" y="3175"/>
            <a:ext cx="12192000" cy="14767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894"/>
          <a:stretch/>
        </p:blipFill>
        <p:spPr>
          <a:xfrm>
            <a:off x="0" y="3176"/>
            <a:ext cx="12192000" cy="218657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5114"/>
          <a:stretch/>
        </p:blipFill>
        <p:spPr>
          <a:xfrm>
            <a:off x="0" y="3176"/>
            <a:ext cx="12192000" cy="27761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-296" t="-19404" r="296" b="19404"/>
          <a:stretch/>
        </p:blipFill>
        <p:spPr>
          <a:xfrm>
            <a:off x="-36095" y="-827004"/>
            <a:ext cx="12192000" cy="42784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427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07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</a:t>
            </a:r>
            <a:r>
              <a:rPr lang="nl-NL" dirty="0" smtClean="0"/>
              <a:t>maken 33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r>
              <a:rPr lang="nl-NL" sz="2500" dirty="0" smtClean="0"/>
              <a:t>Tip: bereken hoeveel elke storting waard is op 1 januari 2013.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174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218</TotalTime>
  <Words>398</Words>
  <Application>Microsoft Office PowerPoint</Application>
  <PresentationFormat>Breedbeeld</PresentationFormat>
  <Paragraphs>69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Beste Havo 4. </vt:lpstr>
      <vt:lpstr>Programma aankomende les</vt:lpstr>
      <vt:lpstr>PowerPoint-presentatie</vt:lpstr>
      <vt:lpstr>1000 euro + 10% rente.  enkelvoudige interest in verhouding tot samengestelde interest.</vt:lpstr>
      <vt:lpstr>Samengestelde interest</vt:lpstr>
      <vt:lpstr>Wat kunnen we tot nu toe.</vt:lpstr>
      <vt:lpstr>Zelfstandig maken 32</vt:lpstr>
      <vt:lpstr>PowerPoint-presentatie</vt:lpstr>
      <vt:lpstr>Zelfstandig maken 33</vt:lpstr>
      <vt:lpstr>PowerPoint-presentatie</vt:lpstr>
      <vt:lpstr>Zelfstandig maken 34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30</cp:revision>
  <dcterms:created xsi:type="dcterms:W3CDTF">2017-01-22T09:51:43Z</dcterms:created>
  <dcterms:modified xsi:type="dcterms:W3CDTF">2017-09-18T07:47:56Z</dcterms:modified>
</cp:coreProperties>
</file>