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386" r:id="rId4"/>
    <p:sldId id="388" r:id="rId5"/>
    <p:sldId id="392" r:id="rId6"/>
    <p:sldId id="390" r:id="rId7"/>
    <p:sldId id="391" r:id="rId8"/>
    <p:sldId id="393" r:id="rId9"/>
    <p:sldId id="394" r:id="rId10"/>
    <p:sldId id="395" r:id="rId11"/>
    <p:sldId id="396" r:id="rId12"/>
    <p:sldId id="397" r:id="rId13"/>
    <p:sldId id="387" r:id="rId14"/>
    <p:sldId id="40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7-5-2018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PIJL-RECHTS 2"/>
          <p:cNvSpPr/>
          <p:nvPr/>
        </p:nvSpPr>
        <p:spPr>
          <a:xfrm>
            <a:off x="2518611" y="1359828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5" y="34221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LINKS 11"/>
          <p:cNvSpPr/>
          <p:nvPr/>
        </p:nvSpPr>
        <p:spPr>
          <a:xfrm>
            <a:off x="5065295" y="6196264"/>
            <a:ext cx="204537" cy="180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3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RECHTS 7"/>
          <p:cNvSpPr/>
          <p:nvPr/>
        </p:nvSpPr>
        <p:spPr>
          <a:xfrm>
            <a:off x="2851484" y="6184233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2454443" y="1655109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4" y="36507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78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betaalde bedragen.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LINKS 7"/>
          <p:cNvSpPr/>
          <p:nvPr/>
        </p:nvSpPr>
        <p:spPr>
          <a:xfrm>
            <a:off x="3645568" y="137820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LINKS 8"/>
          <p:cNvSpPr/>
          <p:nvPr/>
        </p:nvSpPr>
        <p:spPr>
          <a:xfrm>
            <a:off x="9420725" y="3400923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2851484" y="594360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13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1: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Creëer</a:t>
            </a:r>
            <a:r>
              <a:rPr lang="nl-NL" sz="2500" dirty="0" smtClean="0"/>
              <a:t> de overlopende posten op de eindbalans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61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70"/>
          <a:stretch/>
        </p:blipFill>
        <p:spPr>
          <a:xfrm>
            <a:off x="0" y="0"/>
            <a:ext cx="11658600" cy="30078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1625"/>
          <a:stretch/>
        </p:blipFill>
        <p:spPr>
          <a:xfrm>
            <a:off x="0" y="0"/>
            <a:ext cx="11658600" cy="4692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1600" b="23386"/>
          <a:stretch/>
        </p:blipFill>
        <p:spPr>
          <a:xfrm>
            <a:off x="0" y="0"/>
            <a:ext cx="5642811" cy="5257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496" b="17424"/>
          <a:stretch/>
        </p:blipFill>
        <p:spPr>
          <a:xfrm>
            <a:off x="0" y="0"/>
            <a:ext cx="5654842" cy="5666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93" b="14619"/>
          <a:stretch/>
        </p:blipFill>
        <p:spPr>
          <a:xfrm>
            <a:off x="0" y="0"/>
            <a:ext cx="5666874" cy="58593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290" b="11113"/>
          <a:stretch/>
        </p:blipFill>
        <p:spPr>
          <a:xfrm>
            <a:off x="0" y="0"/>
            <a:ext cx="5678905" cy="61000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600" b="5328"/>
          <a:stretch/>
        </p:blipFill>
        <p:spPr>
          <a:xfrm>
            <a:off x="0" y="-1"/>
            <a:ext cx="5642811" cy="64970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703" b="-283"/>
          <a:stretch/>
        </p:blipFill>
        <p:spPr>
          <a:xfrm>
            <a:off x="0" y="-1"/>
            <a:ext cx="5630779" cy="688206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3560"/>
          <a:stretch/>
        </p:blipFill>
        <p:spPr>
          <a:xfrm>
            <a:off x="0" y="0"/>
            <a:ext cx="11658600" cy="524576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0230"/>
          <a:stretch/>
        </p:blipFill>
        <p:spPr>
          <a:xfrm>
            <a:off x="0" y="0"/>
            <a:ext cx="11658600" cy="547436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4795"/>
          <a:stretch/>
        </p:blipFill>
        <p:spPr>
          <a:xfrm>
            <a:off x="0" y="0"/>
            <a:ext cx="11658600" cy="584734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1814"/>
          <a:stretch/>
        </p:blipFill>
        <p:spPr>
          <a:xfrm>
            <a:off x="0" y="0"/>
            <a:ext cx="11658600" cy="605188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658600" cy="686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2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Startopdracht (balans, resultatenoverzicht, liqiditeitsoverzicht) (5-7 min)</a:t>
            </a:r>
          </a:p>
          <a:p>
            <a:r>
              <a:rPr lang="nl-NL" sz="2500" dirty="0" smtClean="0"/>
              <a:t>Uitleg overlopende posten op de eindbalans. (5-7 min)</a:t>
            </a:r>
          </a:p>
          <a:p>
            <a:r>
              <a:rPr lang="nl-NL" sz="2500" dirty="0" smtClean="0"/>
              <a:t>Opdracht 1	(12-15 min)</a:t>
            </a:r>
          </a:p>
          <a:p>
            <a:r>
              <a:rPr lang="nl-NL" sz="2500" dirty="0" smtClean="0"/>
              <a:t>Uitleg resultaten en liqiditeitsoverzicht m.b.t overlopende posten.	(5-7 min)</a:t>
            </a:r>
          </a:p>
          <a:p>
            <a:r>
              <a:rPr lang="nl-NL" sz="2500" dirty="0" smtClean="0"/>
              <a:t>Opdracht 2. 	(12-15 min)</a:t>
            </a:r>
          </a:p>
          <a:p>
            <a:r>
              <a:rPr lang="nl-NL" sz="2500" dirty="0" smtClean="0"/>
              <a:t>Nabespreken opdracht 2. (5-7 min)</a:t>
            </a:r>
          </a:p>
          <a:p>
            <a:r>
              <a:rPr lang="nl-NL" sz="2500" dirty="0" smtClean="0"/>
              <a:t>Verboden woord. (resterende tijd)</a:t>
            </a:r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startopdracht: voetbalvereniging bal op het dak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Kijk naar de 3 uitgeprinte overzichten.</a:t>
            </a:r>
          </a:p>
          <a:p>
            <a:pPr marL="0" indent="0">
              <a:buNone/>
            </a:pPr>
            <a:r>
              <a:rPr lang="nl-NL" sz="2500" dirty="0" smtClean="0"/>
              <a:t>Hoe hebben deze met elkaar te maken?</a:t>
            </a:r>
          </a:p>
          <a:p>
            <a:pPr marL="0" indent="0">
              <a:buNone/>
            </a:pPr>
            <a:r>
              <a:rPr lang="nl-NL" sz="2500" dirty="0" smtClean="0"/>
              <a:t>Welke zie je op sommige overzichten wel en op andere overzichten nie</a:t>
            </a:r>
            <a:r>
              <a:rPr lang="nl-NL" sz="2500" dirty="0" smtClean="0"/>
              <a:t>t?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35326" cy="6852106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>
            <a:off x="10599821" y="1359569"/>
            <a:ext cx="228600" cy="25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8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45779" cy="6853632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10195590" y="1804068"/>
            <a:ext cx="228600" cy="25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7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863137" cy="686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kas/bank begin </a:t>
            </a:r>
            <a:r>
              <a:rPr lang="nl-NL" dirty="0" smtClean="0">
                <a:sym typeface="Wingdings" panose="05000000000000000000" pitchFamily="2" charset="2"/>
              </a:rPr>
              <a:t> saldo o/u  kas/bank einde.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" y="2039101"/>
            <a:ext cx="3752850" cy="1095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93" y="3689684"/>
            <a:ext cx="3181350" cy="106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159" y="5391818"/>
            <a:ext cx="3914775" cy="1123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056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EV</a:t>
            </a:r>
            <a:r>
              <a:rPr lang="nl-NL" dirty="0" smtClean="0">
                <a:sym typeface="Wingdings" panose="05000000000000000000" pitchFamily="2" charset="2"/>
              </a:rPr>
              <a:t> saldo B/L EV einde.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1" y="2954255"/>
            <a:ext cx="2952750" cy="781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8" y="1426662"/>
            <a:ext cx="4105275" cy="895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678" y="4422276"/>
            <a:ext cx="4019550" cy="914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1604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betalen bedragen. 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PIJL-LINKS 8"/>
          <p:cNvSpPr/>
          <p:nvPr/>
        </p:nvSpPr>
        <p:spPr>
          <a:xfrm>
            <a:off x="4559968" y="5939586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9404684" y="3938334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LINKS 10"/>
          <p:cNvSpPr/>
          <p:nvPr/>
        </p:nvSpPr>
        <p:spPr>
          <a:xfrm>
            <a:off x="3689684" y="161595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68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2241</TotalTime>
  <Words>140</Words>
  <Application>Microsoft Office PowerPoint</Application>
  <PresentationFormat>Breedbeeld</PresentationFormat>
  <Paragraphs>42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aankomende les</vt:lpstr>
      <vt:lpstr> startopdracht: voetbalvereniging bal op het dak</vt:lpstr>
      <vt:lpstr>PowerPoint-presentatie</vt:lpstr>
      <vt:lpstr>PowerPoint-presentatie</vt:lpstr>
      <vt:lpstr>PowerPoint-presentatie</vt:lpstr>
      <vt:lpstr>Relatie tussen kas/bank begin  saldo o/u  kas/bank einde.</vt:lpstr>
      <vt:lpstr>Relatie tussen EV saldo B/L EV einde.</vt:lpstr>
      <vt:lpstr>Overlopende posten nog te betalen bedragen. </vt:lpstr>
      <vt:lpstr>Overlopende posten vooruit ontvangen bedragen</vt:lpstr>
      <vt:lpstr>Overlopende posten nog te ontvangen bedragen</vt:lpstr>
      <vt:lpstr>Overlopende posten vooruit betaalde bedragen.</vt:lpstr>
      <vt:lpstr>Opdracht 1: 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201</cp:revision>
  <dcterms:created xsi:type="dcterms:W3CDTF">2017-01-22T09:51:43Z</dcterms:created>
  <dcterms:modified xsi:type="dcterms:W3CDTF">2018-05-07T07:30:22Z</dcterms:modified>
</cp:coreProperties>
</file>