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65" r:id="rId12"/>
    <p:sldId id="263" r:id="rId13"/>
    <p:sldId id="266" r:id="rId14"/>
    <p:sldId id="267" r:id="rId15"/>
    <p:sldId id="268" r:id="rId16"/>
    <p:sldId id="273" r:id="rId17"/>
    <p:sldId id="274" r:id="rId18"/>
    <p:sldId id="283" r:id="rId19"/>
    <p:sldId id="275" r:id="rId20"/>
    <p:sldId id="276" r:id="rId21"/>
    <p:sldId id="277" r:id="rId22"/>
    <p:sldId id="278" r:id="rId23"/>
    <p:sldId id="279" r:id="rId24"/>
    <p:sldId id="282" r:id="rId25"/>
    <p:sldId id="281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80" d="100"/>
          <a:sy n="80" d="100"/>
        </p:scale>
        <p:origin x="3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901"/>
          <a:stretch/>
        </p:blipFill>
        <p:spPr>
          <a:xfrm>
            <a:off x="-1" y="0"/>
            <a:ext cx="10659979" cy="13114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472"/>
          <a:stretch/>
        </p:blipFill>
        <p:spPr>
          <a:xfrm>
            <a:off x="-1" y="0"/>
            <a:ext cx="10659979" cy="28514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0949"/>
          <a:stretch/>
        </p:blipFill>
        <p:spPr>
          <a:xfrm>
            <a:off x="-1" y="0"/>
            <a:ext cx="10659979" cy="405464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9397"/>
          <a:stretch/>
        </p:blipFill>
        <p:spPr>
          <a:xfrm>
            <a:off x="-1" y="0"/>
            <a:ext cx="10659979" cy="553452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0659979" cy="686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92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Vul tabel 1.1 in</a:t>
            </a:r>
            <a:r>
              <a:rPr lang="nl-NL" dirty="0"/>
              <a:t>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Ben niet zo benieuwd naar de antwoorden, maar vooral dat je kan toelichten waarom je tot deze antwoorden bent gekomen, wat ze betekenen.</a:t>
            </a:r>
          </a:p>
          <a:p>
            <a:r>
              <a:rPr lang="nl-NL" sz="2500" dirty="0" smtClean="0"/>
              <a:t>Eerste 5 minuten zelfstandig, daarna mag je overleggen.</a:t>
            </a:r>
          </a:p>
          <a:p>
            <a:endParaRPr lang="nl-NL" sz="2500" dirty="0"/>
          </a:p>
          <a:p>
            <a:r>
              <a:rPr lang="nl-NL" sz="2500" dirty="0" smtClean="0"/>
              <a:t>Je hebt 10 minuten de tijd.</a:t>
            </a:r>
          </a:p>
          <a:p>
            <a:r>
              <a:rPr lang="nl-NL" sz="2500" dirty="0" smtClean="0"/>
              <a:t>Kom je er niet uit? Stel vragen of zoek het op in je lesbrief.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043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" r="67927" b="186"/>
          <a:stretch/>
        </p:blipFill>
        <p:spPr>
          <a:xfrm>
            <a:off x="0" y="0"/>
            <a:ext cx="3910263" cy="4716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49" b="77338"/>
          <a:stretch/>
        </p:blipFill>
        <p:spPr>
          <a:xfrm>
            <a:off x="0" y="0"/>
            <a:ext cx="5931568" cy="10708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151" b="65625"/>
          <a:stretch/>
        </p:blipFill>
        <p:spPr>
          <a:xfrm>
            <a:off x="0" y="0"/>
            <a:ext cx="5955632" cy="16242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1053" b="42963"/>
          <a:stretch/>
        </p:blipFill>
        <p:spPr>
          <a:xfrm>
            <a:off x="0" y="0"/>
            <a:ext cx="5967663" cy="26950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395" r="50361" b="29978"/>
          <a:stretch/>
        </p:blipFill>
        <p:spPr>
          <a:xfrm>
            <a:off x="48126" y="0"/>
            <a:ext cx="6003758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1053" b="16483"/>
          <a:stretch/>
        </p:blipFill>
        <p:spPr>
          <a:xfrm>
            <a:off x="0" y="0"/>
            <a:ext cx="5967663" cy="39463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250" b="-68"/>
          <a:stretch/>
        </p:blipFill>
        <p:spPr>
          <a:xfrm>
            <a:off x="0" y="-1"/>
            <a:ext cx="5943600" cy="472841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l="1" r="28848" b="78357"/>
          <a:stretch/>
        </p:blipFill>
        <p:spPr>
          <a:xfrm>
            <a:off x="0" y="1"/>
            <a:ext cx="8674768" cy="10226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28454" b="64607"/>
          <a:stretch/>
        </p:blipFill>
        <p:spPr>
          <a:xfrm>
            <a:off x="0" y="0"/>
            <a:ext cx="8722895" cy="16723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28651" b="42709"/>
          <a:stretch/>
        </p:blipFill>
        <p:spPr>
          <a:xfrm>
            <a:off x="0" y="0"/>
            <a:ext cx="8698832" cy="270710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28947" b="30996"/>
          <a:stretch/>
        </p:blipFill>
        <p:spPr>
          <a:xfrm>
            <a:off x="0" y="0"/>
            <a:ext cx="8662737" cy="326055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9046" b="18265"/>
          <a:stretch/>
        </p:blipFill>
        <p:spPr>
          <a:xfrm>
            <a:off x="0" y="0"/>
            <a:ext cx="8650705" cy="386213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t="-1" r="28355" b="442"/>
          <a:stretch/>
        </p:blipFill>
        <p:spPr>
          <a:xfrm>
            <a:off x="0" y="0"/>
            <a:ext cx="8734926" cy="470434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12664" b="77593"/>
          <a:stretch/>
        </p:blipFill>
        <p:spPr>
          <a:xfrm>
            <a:off x="0" y="0"/>
            <a:ext cx="10647947" cy="1058779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13158" b="65625"/>
          <a:stretch/>
        </p:blipFill>
        <p:spPr>
          <a:xfrm>
            <a:off x="0" y="0"/>
            <a:ext cx="10587789" cy="162426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12862" b="43219"/>
          <a:stretch/>
        </p:blipFill>
        <p:spPr>
          <a:xfrm>
            <a:off x="0" y="0"/>
            <a:ext cx="10623884" cy="268304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13158" b="30996"/>
          <a:stretch/>
        </p:blipFill>
        <p:spPr>
          <a:xfrm>
            <a:off x="0" y="0"/>
            <a:ext cx="10587789" cy="3260558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r="11875" b="16737"/>
          <a:stretch/>
        </p:blipFill>
        <p:spPr>
          <a:xfrm>
            <a:off x="0" y="0"/>
            <a:ext cx="10744200" cy="3934326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r="12368" b="-323"/>
          <a:stretch/>
        </p:blipFill>
        <p:spPr>
          <a:xfrm>
            <a:off x="0" y="0"/>
            <a:ext cx="10684042" cy="474044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r="-164" b="78102"/>
          <a:stretch/>
        </p:blipFill>
        <p:spPr>
          <a:xfrm>
            <a:off x="-1" y="0"/>
            <a:ext cx="12212053" cy="1034716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/>
          <a:srcRect r="230" b="65116"/>
          <a:stretch/>
        </p:blipFill>
        <p:spPr>
          <a:xfrm>
            <a:off x="0" y="0"/>
            <a:ext cx="12163926" cy="1648326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2"/>
          <a:srcRect l="-1" r="428" b="42455"/>
          <a:stretch/>
        </p:blipFill>
        <p:spPr>
          <a:xfrm>
            <a:off x="0" y="0"/>
            <a:ext cx="12139863" cy="2719137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 rotWithShape="1">
          <a:blip r:embed="rId2"/>
          <a:srcRect l="1" r="32" b="30487"/>
          <a:stretch/>
        </p:blipFill>
        <p:spPr>
          <a:xfrm>
            <a:off x="0" y="0"/>
            <a:ext cx="12187989" cy="3284621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 rotWithShape="1">
          <a:blip r:embed="rId2"/>
          <a:srcRect r="132" b="17755"/>
          <a:stretch/>
        </p:blipFill>
        <p:spPr>
          <a:xfrm>
            <a:off x="0" y="0"/>
            <a:ext cx="12175958" cy="3886200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2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6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oefenopgave 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Eerste 5 minuten zelfstandig.</a:t>
            </a:r>
          </a:p>
          <a:p>
            <a:r>
              <a:rPr lang="nl-NL" sz="2500" dirty="0" smtClean="0"/>
              <a:t>Daarna mag je overleggen.</a:t>
            </a:r>
          </a:p>
          <a:p>
            <a:r>
              <a:rPr lang="nl-NL" sz="2500" dirty="0" smtClean="0"/>
              <a:t>Kom je er niet uit? Stel vragen of zoek het op in </a:t>
            </a:r>
            <a:r>
              <a:rPr lang="nl-NL" sz="2500" smtClean="0"/>
              <a:t>je lesbrief.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525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858"/>
          <a:stretch/>
        </p:blipFill>
        <p:spPr>
          <a:xfrm>
            <a:off x="0" y="0"/>
            <a:ext cx="12192000" cy="4211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1340"/>
          <a:stretch/>
        </p:blipFill>
        <p:spPr>
          <a:xfrm>
            <a:off x="0" y="0"/>
            <a:ext cx="12192000" cy="7700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2614"/>
          <a:stretch/>
        </p:blipFill>
        <p:spPr>
          <a:xfrm>
            <a:off x="0" y="0"/>
            <a:ext cx="12192000" cy="1143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1471"/>
          <a:stretch/>
        </p:blipFill>
        <p:spPr>
          <a:xfrm>
            <a:off x="0" y="0"/>
            <a:ext cx="12192000" cy="156410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99176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50946"/>
          <a:stretch/>
        </p:blipFill>
        <p:spPr>
          <a:xfrm>
            <a:off x="0" y="1991762"/>
            <a:ext cx="12192000" cy="208694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/>
          <a:srcRect b="19837"/>
          <a:stretch/>
        </p:blipFill>
        <p:spPr>
          <a:xfrm>
            <a:off x="0" y="1991762"/>
            <a:ext cx="12192000" cy="341041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3"/>
          <a:srcRect b="10788"/>
          <a:stretch/>
        </p:blipFill>
        <p:spPr>
          <a:xfrm>
            <a:off x="0" y="1991762"/>
            <a:ext cx="12192000" cy="379542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91761"/>
            <a:ext cx="12192000" cy="425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403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014410" y="1299411"/>
            <a:ext cx="2936926" cy="474195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QV = -2p + 60</a:t>
            </a:r>
          </a:p>
          <a:p>
            <a:r>
              <a:rPr lang="nl-NL" sz="2500" dirty="0" smtClean="0"/>
              <a:t>Qa1 = 3p – 30</a:t>
            </a:r>
          </a:p>
          <a:p>
            <a:endParaRPr lang="nl-NL" sz="2500" dirty="0"/>
          </a:p>
          <a:p>
            <a:r>
              <a:rPr lang="nl-NL" sz="2500" dirty="0" smtClean="0"/>
              <a:t>Punten zoeken.</a:t>
            </a:r>
          </a:p>
          <a:p>
            <a:r>
              <a:rPr lang="nl-NL" sz="2500" dirty="0" smtClean="0"/>
              <a:t>Als je 2 punten hebt kan je een lijn trekken.</a:t>
            </a:r>
            <a:endParaRPr lang="nl-NL" sz="25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97842" cy="6797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81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Maak oefenopgave 2. (uitgebreid nabespreken met betrekking tot winstberekening.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Eerste 8 minuten zelfstandig.</a:t>
            </a:r>
          </a:p>
          <a:p>
            <a:r>
              <a:rPr lang="nl-NL" sz="2500" dirty="0" smtClean="0"/>
              <a:t>Daarna mag je overleggen.</a:t>
            </a:r>
          </a:p>
          <a:p>
            <a:r>
              <a:rPr lang="nl-NL" sz="2500" dirty="0" smtClean="0"/>
              <a:t>Kom je er niet uit? Stel vragen of zoek het op in je lesbrief.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2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5767194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5767193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576719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5767190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585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410074" cy="679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74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Winst = TO – TK</a:t>
            </a:r>
          </a:p>
          <a:p>
            <a:r>
              <a:rPr lang="nl-NL" sz="2500" dirty="0" smtClean="0"/>
              <a:t>Maximale winst = verschil tussen TO en TK het grootst (of kleinst bij minimaal verlies)</a:t>
            </a:r>
          </a:p>
          <a:p>
            <a:r>
              <a:rPr lang="nl-NL" sz="2500" dirty="0" smtClean="0"/>
              <a:t>Hoe berekenen we dit?</a:t>
            </a:r>
          </a:p>
          <a:p>
            <a:r>
              <a:rPr lang="nl-NL" sz="2500" dirty="0" smtClean="0"/>
              <a:t>MO = MK (weten we de Q)</a:t>
            </a:r>
          </a:p>
          <a:p>
            <a:r>
              <a:rPr lang="nl-NL" sz="2500" dirty="0" smtClean="0"/>
              <a:t>De Q gebruiken we op TO en TK te berekenen.</a:t>
            </a:r>
          </a:p>
          <a:p>
            <a:r>
              <a:rPr lang="nl-NL" sz="2500" dirty="0" smtClean="0"/>
              <a:t>Maximale omzet = MO = 0, (weten we de Q)</a:t>
            </a:r>
          </a:p>
          <a:p>
            <a:r>
              <a:rPr lang="nl-NL" sz="2500" dirty="0" smtClean="0"/>
              <a:t>Q invullen voor TO.</a:t>
            </a:r>
          </a:p>
          <a:p>
            <a:r>
              <a:rPr lang="nl-NL" sz="2500" dirty="0" smtClean="0"/>
              <a:t>Geen winst geen verlies = TO = TK is ook bij GO = GTK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8493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4452"/>
          <a:stretch/>
        </p:blipFill>
        <p:spPr>
          <a:xfrm>
            <a:off x="0" y="26988"/>
            <a:ext cx="12192000" cy="172962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4779"/>
          <a:stretch/>
        </p:blipFill>
        <p:spPr>
          <a:xfrm>
            <a:off x="0" y="26987"/>
            <a:ext cx="12192000" cy="317341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987"/>
            <a:ext cx="12192000" cy="486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769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Aankomende 3 lessen:</a:t>
            </a:r>
          </a:p>
          <a:p>
            <a:r>
              <a:rPr lang="nl-NL" sz="2500" dirty="0" smtClean="0"/>
              <a:t>Bespreken toets (uitgebreid, ook lettend op de formulering)</a:t>
            </a:r>
          </a:p>
          <a:p>
            <a:r>
              <a:rPr lang="nl-NL" sz="2500" dirty="0" smtClean="0"/>
              <a:t>Oefenopgaves maken domein D markt.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-1" b="67488"/>
          <a:stretch/>
        </p:blipFill>
        <p:spPr>
          <a:xfrm>
            <a:off x="0" y="0"/>
            <a:ext cx="12192000" cy="15881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5560"/>
          <a:stretch/>
        </p:blipFill>
        <p:spPr>
          <a:xfrm>
            <a:off x="0" y="0"/>
            <a:ext cx="12192000" cy="31402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87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888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oefenopgave 3. (oud examen)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Eerste 8 minuten zelfstandig.</a:t>
            </a:r>
          </a:p>
          <a:p>
            <a:r>
              <a:rPr lang="nl-NL" sz="2500" dirty="0" smtClean="0"/>
              <a:t>Daarna mag je overleggen.</a:t>
            </a:r>
          </a:p>
          <a:p>
            <a:r>
              <a:rPr lang="nl-NL" sz="2500" dirty="0" smtClean="0"/>
              <a:t>Kom je er niet uit? Stel vragen of zoek het op in je lesbrief.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2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5767194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5767193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576719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5767190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35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981"/>
            <a:ext cx="5907505" cy="6944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39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87991" b="90915"/>
          <a:stretch/>
        </p:blipFill>
        <p:spPr>
          <a:xfrm>
            <a:off x="0" y="0"/>
            <a:ext cx="1287380" cy="6256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75870" b="90741"/>
          <a:stretch/>
        </p:blipFill>
        <p:spPr>
          <a:xfrm>
            <a:off x="0" y="0"/>
            <a:ext cx="2586790" cy="6376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60494" b="90566"/>
          <a:stretch/>
        </p:blipFill>
        <p:spPr>
          <a:xfrm>
            <a:off x="-1" y="0"/>
            <a:ext cx="4235117" cy="64970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87654" b="67680"/>
          <a:stretch/>
        </p:blipFill>
        <p:spPr>
          <a:xfrm>
            <a:off x="-1" y="0"/>
            <a:ext cx="1323475" cy="22258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34904" b="62788"/>
          <a:stretch/>
        </p:blipFill>
        <p:spPr>
          <a:xfrm>
            <a:off x="-1" y="0"/>
            <a:ext cx="6978317" cy="256272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35690" b="58071"/>
          <a:stretch/>
        </p:blipFill>
        <p:spPr>
          <a:xfrm>
            <a:off x="0" y="0"/>
            <a:ext cx="6894096" cy="288757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1459" b="57722"/>
          <a:stretch/>
        </p:blipFill>
        <p:spPr>
          <a:xfrm>
            <a:off x="-1" y="0"/>
            <a:ext cx="10563727" cy="29116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-337" b="27149"/>
          <a:stretch/>
        </p:blipFill>
        <p:spPr>
          <a:xfrm>
            <a:off x="-1" y="0"/>
            <a:ext cx="10756233" cy="501716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0727"/>
          <a:stretch/>
        </p:blipFill>
        <p:spPr>
          <a:xfrm>
            <a:off x="-1" y="0"/>
            <a:ext cx="10720138" cy="6148137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6184"/>
          <a:stretch/>
        </p:blipFill>
        <p:spPr>
          <a:xfrm>
            <a:off x="-1" y="0"/>
            <a:ext cx="10720138" cy="646095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0720137" cy="688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70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Oefenopgave 4 (oud examen)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022684"/>
            <a:ext cx="4896853" cy="5149104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25 minuten de tijd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Ovaal 26"/>
          <p:cNvSpPr/>
          <p:nvPr/>
        </p:nvSpPr>
        <p:spPr>
          <a:xfrm>
            <a:off x="5767185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82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82" y="19592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2" y="199180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70" y="19591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79856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vaal 33"/>
          <p:cNvSpPr/>
          <p:nvPr/>
        </p:nvSpPr>
        <p:spPr>
          <a:xfrm>
            <a:off x="5792518" y="197548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Ovaal 34"/>
          <p:cNvSpPr/>
          <p:nvPr/>
        </p:nvSpPr>
        <p:spPr>
          <a:xfrm>
            <a:off x="5741846" y="196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Ovaal 35"/>
          <p:cNvSpPr/>
          <p:nvPr/>
        </p:nvSpPr>
        <p:spPr>
          <a:xfrm>
            <a:off x="5767146" y="195910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370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80000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3900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980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59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57000"/>
                            </p:stCondLst>
                            <p:childTnLst>
                              <p:par>
                                <p:cTn id="9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59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16000"/>
                            </p:stCondLst>
                            <p:childTnLst>
                              <p:par>
                                <p:cTn id="10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59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325"/>
          <a:stretch/>
        </p:blipFill>
        <p:spPr>
          <a:xfrm>
            <a:off x="0" y="0"/>
            <a:ext cx="8975558" cy="6015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6987"/>
          <a:stretch/>
        </p:blipFill>
        <p:spPr>
          <a:xfrm>
            <a:off x="0" y="0"/>
            <a:ext cx="8975558" cy="9023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8485"/>
          <a:stretch/>
        </p:blipFill>
        <p:spPr>
          <a:xfrm>
            <a:off x="0" y="0"/>
            <a:ext cx="8975558" cy="149191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4779"/>
          <a:stretch/>
        </p:blipFill>
        <p:spPr>
          <a:xfrm>
            <a:off x="0" y="0"/>
            <a:ext cx="8975558" cy="244241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4021"/>
          <a:stretch/>
        </p:blipFill>
        <p:spPr>
          <a:xfrm>
            <a:off x="0" y="0"/>
            <a:ext cx="8975558" cy="318836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4999"/>
          <a:stretch/>
        </p:blipFill>
        <p:spPr>
          <a:xfrm>
            <a:off x="0" y="0"/>
            <a:ext cx="8975558" cy="381401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9794"/>
          <a:stretch/>
        </p:blipFill>
        <p:spPr>
          <a:xfrm>
            <a:off x="0" y="0"/>
            <a:ext cx="8975558" cy="417495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537" t="-24985" r="-1877" b="20709"/>
          <a:stretch/>
        </p:blipFill>
        <p:spPr>
          <a:xfrm>
            <a:off x="48126" y="-1732548"/>
            <a:ext cx="9095874" cy="723097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75558" cy="693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39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Nabespreken toets.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657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4803"/>
          <a:stretch/>
        </p:blipFill>
        <p:spPr>
          <a:xfrm>
            <a:off x="0" y="0"/>
            <a:ext cx="12192000" cy="185286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26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83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6832"/>
          <a:stretch/>
        </p:blipFill>
        <p:spPr>
          <a:xfrm>
            <a:off x="0" y="0"/>
            <a:ext cx="8241632" cy="29597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3490"/>
          <a:stretch/>
        </p:blipFill>
        <p:spPr>
          <a:xfrm>
            <a:off x="0" y="0"/>
            <a:ext cx="8241632" cy="52457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241632" cy="685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509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7282"/>
          <a:stretch/>
        </p:blipFill>
        <p:spPr>
          <a:xfrm>
            <a:off x="-1" y="-6349"/>
            <a:ext cx="9047747" cy="87262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6936"/>
          <a:stretch/>
        </p:blipFill>
        <p:spPr>
          <a:xfrm>
            <a:off x="-1" y="-6349"/>
            <a:ext cx="9047747" cy="158248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0111"/>
          <a:stretch/>
        </p:blipFill>
        <p:spPr>
          <a:xfrm>
            <a:off x="-1" y="-6349"/>
            <a:ext cx="9047747" cy="410911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6349"/>
            <a:ext cx="9047747" cy="686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1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7734"/>
          <a:stretch/>
        </p:blipFill>
        <p:spPr>
          <a:xfrm>
            <a:off x="0" y="0"/>
            <a:ext cx="12192000" cy="12753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01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20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6292"/>
          <a:stretch/>
        </p:blipFill>
        <p:spPr>
          <a:xfrm>
            <a:off x="0" y="0"/>
            <a:ext cx="9841832" cy="23100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1721"/>
          <a:stretch/>
        </p:blipFill>
        <p:spPr>
          <a:xfrm>
            <a:off x="0" y="1"/>
            <a:ext cx="9841832" cy="33086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8554"/>
          <a:stretch/>
        </p:blipFill>
        <p:spPr>
          <a:xfrm>
            <a:off x="0" y="0"/>
            <a:ext cx="9841832" cy="421105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9593"/>
          <a:stretch/>
        </p:blipFill>
        <p:spPr>
          <a:xfrm>
            <a:off x="0" y="0"/>
            <a:ext cx="9841832" cy="551046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41832" cy="685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954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86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92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129</TotalTime>
  <Words>400</Words>
  <Application>Microsoft Office PowerPoint</Application>
  <PresentationFormat>Breedbeeld</PresentationFormat>
  <Paragraphs>117</Paragraphs>
  <Slides>25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29" baseType="lpstr">
      <vt:lpstr>Arial</vt:lpstr>
      <vt:lpstr>Trebuchet MS</vt:lpstr>
      <vt:lpstr>Wingdings 3</vt:lpstr>
      <vt:lpstr>Facet</vt:lpstr>
      <vt:lpstr>Welkom Havo 5.</vt:lpstr>
      <vt:lpstr>Agenda:</vt:lpstr>
      <vt:lpstr>Nabespreken toets.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Vul tabel 1.1 in.</vt:lpstr>
      <vt:lpstr>PowerPoint-presentatie</vt:lpstr>
      <vt:lpstr>Maak oefenopgave 1.</vt:lpstr>
      <vt:lpstr>PowerPoint-presentatie</vt:lpstr>
      <vt:lpstr>PowerPoint-presentatie</vt:lpstr>
      <vt:lpstr>Maak oefenopgave 2. (uitgebreid nabespreken met betrekking tot winstberekening.</vt:lpstr>
      <vt:lpstr>PowerPoint-presentatie</vt:lpstr>
      <vt:lpstr>PowerPoint-presentatie</vt:lpstr>
      <vt:lpstr>PowerPoint-presentatie</vt:lpstr>
      <vt:lpstr>PowerPoint-presentatie</vt:lpstr>
      <vt:lpstr>Maak oefenopgave 3. (oud examen)</vt:lpstr>
      <vt:lpstr>PowerPoint-presentatie</vt:lpstr>
      <vt:lpstr>PowerPoint-presentatie</vt:lpstr>
      <vt:lpstr>Oefenopgave 4 (oud examen)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22</cp:revision>
  <dcterms:created xsi:type="dcterms:W3CDTF">2017-08-27T09:00:36Z</dcterms:created>
  <dcterms:modified xsi:type="dcterms:W3CDTF">2018-04-03T07:01:17Z</dcterms:modified>
</cp:coreProperties>
</file>