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515" r:id="rId4"/>
    <p:sldId id="516" r:id="rId5"/>
    <p:sldId id="517" r:id="rId6"/>
    <p:sldId id="518" r:id="rId7"/>
    <p:sldId id="519" r:id="rId8"/>
    <p:sldId id="520" r:id="rId9"/>
    <p:sldId id="521" r:id="rId10"/>
    <p:sldId id="522" r:id="rId11"/>
    <p:sldId id="523" r:id="rId12"/>
    <p:sldId id="524" r:id="rId13"/>
    <p:sldId id="525" r:id="rId14"/>
    <p:sldId id="526" r:id="rId15"/>
    <p:sldId id="52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Oefenopgave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</a:t>
            </a:r>
            <a:r>
              <a:rPr lang="nl-NL" sz="2500" dirty="0" smtClean="0"/>
              <a:t> minuten.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715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045"/>
          <a:stretch/>
        </p:blipFill>
        <p:spPr>
          <a:xfrm>
            <a:off x="0" y="1"/>
            <a:ext cx="9144000" cy="9625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7381"/>
          <a:stretch/>
        </p:blipFill>
        <p:spPr>
          <a:xfrm>
            <a:off x="0" y="0"/>
            <a:ext cx="9144000" cy="2249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4704"/>
          <a:stretch/>
        </p:blipFill>
        <p:spPr>
          <a:xfrm>
            <a:off x="0" y="0"/>
            <a:ext cx="9144000" cy="38140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2377"/>
          <a:stretch/>
        </p:blipFill>
        <p:spPr>
          <a:xfrm>
            <a:off x="0" y="0"/>
            <a:ext cx="9144000" cy="535405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9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7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Oefenopgave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</a:t>
            </a:r>
            <a:r>
              <a:rPr lang="nl-NL" sz="2500" dirty="0" smtClean="0"/>
              <a:t> minuten.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455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621"/>
          <a:stretch/>
        </p:blipFill>
        <p:spPr>
          <a:xfrm>
            <a:off x="0" y="0"/>
            <a:ext cx="12192000" cy="10828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241"/>
          <a:stretch/>
        </p:blipFill>
        <p:spPr>
          <a:xfrm>
            <a:off x="0" y="0"/>
            <a:ext cx="12192000" cy="2298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1410"/>
          <a:stretch/>
        </p:blipFill>
        <p:spPr>
          <a:xfrm>
            <a:off x="0" y="0"/>
            <a:ext cx="12192000" cy="32124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1929"/>
          <a:stretch/>
        </p:blipFill>
        <p:spPr>
          <a:xfrm>
            <a:off x="0" y="0"/>
            <a:ext cx="12192000" cy="51615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1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639"/>
          <a:stretch/>
        </p:blipFill>
        <p:spPr>
          <a:xfrm>
            <a:off x="0" y="0"/>
            <a:ext cx="12192000" cy="13956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3596"/>
          <a:stretch/>
        </p:blipFill>
        <p:spPr>
          <a:xfrm>
            <a:off x="0" y="0"/>
            <a:ext cx="12192000" cy="30319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394"/>
          <a:stretch/>
        </p:blipFill>
        <p:spPr>
          <a:xfrm>
            <a:off x="0" y="0"/>
            <a:ext cx="12192000" cy="45479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2532"/>
          <a:stretch/>
        </p:blipFill>
        <p:spPr>
          <a:xfrm>
            <a:off x="0" y="0"/>
            <a:ext cx="12192000" cy="5715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3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3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532"/>
          <a:stretch/>
        </p:blipFill>
        <p:spPr>
          <a:xfrm>
            <a:off x="-1" y="0"/>
            <a:ext cx="7182853" cy="9986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101"/>
          <a:stretch/>
        </p:blipFill>
        <p:spPr>
          <a:xfrm>
            <a:off x="-1" y="0"/>
            <a:ext cx="7182853" cy="22017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3632"/>
          <a:stretch/>
        </p:blipFill>
        <p:spPr>
          <a:xfrm>
            <a:off x="-1" y="-1"/>
            <a:ext cx="7182853" cy="32004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7422"/>
          <a:stretch/>
        </p:blipFill>
        <p:spPr>
          <a:xfrm>
            <a:off x="-1" y="0"/>
            <a:ext cx="7182853" cy="431933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0165"/>
          <a:stretch/>
        </p:blipFill>
        <p:spPr>
          <a:xfrm>
            <a:off x="-1" y="0"/>
            <a:ext cx="7182853" cy="551046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7182853" cy="690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</a:t>
            </a:r>
            <a:r>
              <a:rPr lang="nl-NL" sz="2500" dirty="0" smtClean="0"/>
              <a:t>: opgave boekje, 1 oefenopgave</a:t>
            </a:r>
          </a:p>
          <a:p>
            <a:r>
              <a:rPr lang="nl-NL" sz="2500" dirty="0" smtClean="0"/>
              <a:t>Les 2: twee oefenopgave </a:t>
            </a:r>
            <a:r>
              <a:rPr lang="nl-NL" sz="2500" dirty="0" err="1" smtClean="0"/>
              <a:t>europa</a:t>
            </a:r>
            <a:r>
              <a:rPr lang="nl-NL" sz="2500" dirty="0"/>
              <a:t>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Examenopgave 2014-1 opgave 5 studeren is investeren.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25 minuten de tijd</a:t>
            </a:r>
          </a:p>
          <a:p>
            <a:r>
              <a:rPr lang="nl-NL" sz="2500" dirty="0" smtClean="0"/>
              <a:t>Leenaversie = het liefst niet willen lenen</a:t>
            </a:r>
          </a:p>
          <a:p>
            <a:r>
              <a:rPr lang="nl-NL" sz="2500" dirty="0" smtClean="0"/>
              <a:t>Probeer onbekende woorden te plaatsen in de context.</a:t>
            </a:r>
          </a:p>
          <a:p>
            <a:r>
              <a:rPr lang="nl-NL" sz="2500" dirty="0" smtClean="0"/>
              <a:t>IOU = soort obligatie, cq hij leent geld om in de toekomst terug te betalen in vorm van geld of diensten.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564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290"/>
          <a:stretch/>
        </p:blipFill>
        <p:spPr>
          <a:xfrm>
            <a:off x="0" y="0"/>
            <a:ext cx="9372600" cy="14317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108"/>
          <a:stretch/>
        </p:blipFill>
        <p:spPr>
          <a:xfrm>
            <a:off x="0" y="0"/>
            <a:ext cx="9372600" cy="22739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2583"/>
          <a:stretch/>
        </p:blipFill>
        <p:spPr>
          <a:xfrm>
            <a:off x="0" y="0"/>
            <a:ext cx="9372600" cy="25867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884"/>
          <a:stretch/>
        </p:blipFill>
        <p:spPr>
          <a:xfrm>
            <a:off x="0" y="0"/>
            <a:ext cx="9372600" cy="29116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3534"/>
          <a:stretch/>
        </p:blipFill>
        <p:spPr>
          <a:xfrm>
            <a:off x="0" y="0"/>
            <a:ext cx="9372600" cy="32124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6050"/>
          <a:stretch/>
        </p:blipFill>
        <p:spPr>
          <a:xfrm>
            <a:off x="0" y="0"/>
            <a:ext cx="9372600" cy="37297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8219"/>
          <a:stretch/>
        </p:blipFill>
        <p:spPr>
          <a:xfrm>
            <a:off x="0" y="0"/>
            <a:ext cx="9372600" cy="42712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125"/>
          <a:stretch/>
        </p:blipFill>
        <p:spPr>
          <a:xfrm>
            <a:off x="0" y="0"/>
            <a:ext cx="9372600" cy="49690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8901"/>
          <a:stretch/>
        </p:blipFill>
        <p:spPr>
          <a:xfrm>
            <a:off x="0" y="0"/>
            <a:ext cx="9372600" cy="560671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72600" cy="691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264"/>
          <a:stretch/>
        </p:blipFill>
        <p:spPr>
          <a:xfrm>
            <a:off x="0" y="0"/>
            <a:ext cx="12192000" cy="24303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43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67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889"/>
          <a:stretch/>
        </p:blipFill>
        <p:spPr>
          <a:xfrm>
            <a:off x="0" y="-1"/>
            <a:ext cx="12192000" cy="11550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431"/>
          <a:stretch/>
        </p:blipFill>
        <p:spPr>
          <a:xfrm>
            <a:off x="0" y="-1"/>
            <a:ext cx="12192000" cy="13716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030"/>
          <a:stretch/>
        </p:blipFill>
        <p:spPr>
          <a:xfrm>
            <a:off x="0" y="0"/>
            <a:ext cx="12192000" cy="174458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3295"/>
          <a:stretch/>
        </p:blipFill>
        <p:spPr>
          <a:xfrm>
            <a:off x="0" y="0"/>
            <a:ext cx="12192000" cy="224990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100"/>
          <a:stretch/>
        </p:blipFill>
        <p:spPr>
          <a:xfrm>
            <a:off x="0" y="-1"/>
            <a:ext cx="12192000" cy="29718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6306"/>
          <a:stretch/>
        </p:blipFill>
        <p:spPr>
          <a:xfrm>
            <a:off x="0" y="-1"/>
            <a:ext cx="12192000" cy="332071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96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3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Oefenopgave 1: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428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615"/>
          <a:stretch/>
        </p:blipFill>
        <p:spPr>
          <a:xfrm>
            <a:off x="-15433" y="1"/>
            <a:ext cx="10916043" cy="18769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6283"/>
          <a:stretch/>
        </p:blipFill>
        <p:spPr>
          <a:xfrm>
            <a:off x="-15433" y="0"/>
            <a:ext cx="10916043" cy="36816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2935"/>
          <a:stretch/>
        </p:blipFill>
        <p:spPr>
          <a:xfrm>
            <a:off x="-15433" y="0"/>
            <a:ext cx="10916043" cy="52818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433" y="0"/>
            <a:ext cx="10916043" cy="685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6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484"/>
          <a:stretch/>
        </p:blipFill>
        <p:spPr>
          <a:xfrm>
            <a:off x="0" y="19050"/>
            <a:ext cx="12192000" cy="95550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9602"/>
          <a:stretch/>
        </p:blipFill>
        <p:spPr>
          <a:xfrm>
            <a:off x="0" y="19050"/>
            <a:ext cx="12192000" cy="227898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12192000" cy="32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22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1297</TotalTime>
  <Words>193</Words>
  <Application>Microsoft Office PowerPoint</Application>
  <PresentationFormat>Breedbeeld</PresentationFormat>
  <Paragraphs>115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Welkom Havo 5.</vt:lpstr>
      <vt:lpstr>Agenda aankomende 3 lessen.</vt:lpstr>
      <vt:lpstr>Examenopgave 2014-1 opgave 5 studeren is investeren.</vt:lpstr>
      <vt:lpstr>PowerPoint-presentatie</vt:lpstr>
      <vt:lpstr>PowerPoint-presentatie</vt:lpstr>
      <vt:lpstr>PowerPoint-presentatie</vt:lpstr>
      <vt:lpstr>Oefenopgave 1:</vt:lpstr>
      <vt:lpstr>PowerPoint-presentatie</vt:lpstr>
      <vt:lpstr>PowerPoint-presentatie</vt:lpstr>
      <vt:lpstr>Oefenopgave 2:</vt:lpstr>
      <vt:lpstr>PowerPoint-presentatie</vt:lpstr>
      <vt:lpstr>Oefenopgave 3: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132</cp:revision>
  <dcterms:created xsi:type="dcterms:W3CDTF">2017-08-27T09:00:36Z</dcterms:created>
  <dcterms:modified xsi:type="dcterms:W3CDTF">2018-03-17T08:57:57Z</dcterms:modified>
</cp:coreProperties>
</file>