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Hoorcollege samenwerken en onderhandelen.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45 minuten hoorcollege, 15 minuten ruimte voor vragen.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162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7803" cy="685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44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95"/>
          <a:stretch/>
        </p:blipFill>
        <p:spPr bwMode="auto">
          <a:xfrm>
            <a:off x="-171450" y="0"/>
            <a:ext cx="7035388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949"/>
          <a:stretch/>
        </p:blipFill>
        <p:spPr bwMode="auto">
          <a:xfrm>
            <a:off x="-171450" y="0"/>
            <a:ext cx="12363450" cy="79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64"/>
          <a:stretch/>
        </p:blipFill>
        <p:spPr bwMode="auto">
          <a:xfrm>
            <a:off x="-171450" y="1"/>
            <a:ext cx="12363450" cy="127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52"/>
          <a:stretch/>
        </p:blipFill>
        <p:spPr bwMode="auto">
          <a:xfrm>
            <a:off x="-171450" y="0"/>
            <a:ext cx="12363450" cy="171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08"/>
          <a:stretch/>
        </p:blipFill>
        <p:spPr bwMode="auto">
          <a:xfrm>
            <a:off x="-171450" y="1"/>
            <a:ext cx="123634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0" y="0"/>
            <a:ext cx="1236345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59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343"/>
            <a:ext cx="12192000" cy="462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94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42"/>
          <a:stretch/>
        </p:blipFill>
        <p:spPr bwMode="auto">
          <a:xfrm>
            <a:off x="0" y="8906"/>
            <a:ext cx="12192000" cy="151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41"/>
          <a:stretch/>
        </p:blipFill>
        <p:spPr bwMode="auto">
          <a:xfrm>
            <a:off x="0" y="8906"/>
            <a:ext cx="12192000" cy="265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09"/>
          <a:stretch/>
        </p:blipFill>
        <p:spPr bwMode="auto">
          <a:xfrm>
            <a:off x="0" y="8906"/>
            <a:ext cx="12192000" cy="362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9"/>
          <a:stretch/>
        </p:blipFill>
        <p:spPr bwMode="auto">
          <a:xfrm>
            <a:off x="0" y="8906"/>
            <a:ext cx="12192000" cy="456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34"/>
          <a:stretch/>
        </p:blipFill>
        <p:spPr bwMode="auto">
          <a:xfrm>
            <a:off x="0" y="8906"/>
            <a:ext cx="12192000" cy="504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0" y="4572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 het jaarverslag: je zet in een officieel document dat je iets gaat doen, hou je je hier niet aan leidt dit tot reputatieschade.</a:t>
            </a:r>
            <a:endParaRPr lang="nl-NL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06"/>
            <a:ext cx="12192000" cy="622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47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58"/>
          <a:stretch/>
        </p:blipFill>
        <p:spPr bwMode="auto">
          <a:xfrm>
            <a:off x="0" y="0"/>
            <a:ext cx="12192000" cy="13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59"/>
          <a:stretch/>
        </p:blipFill>
        <p:spPr bwMode="auto">
          <a:xfrm>
            <a:off x="0" y="-1"/>
            <a:ext cx="12192000" cy="31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 b="28362"/>
          <a:stretch/>
        </p:blipFill>
        <p:spPr bwMode="auto">
          <a:xfrm>
            <a:off x="0" y="-1"/>
            <a:ext cx="12192000" cy="48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77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66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2519" y="2315688"/>
            <a:ext cx="10687793" cy="4346369"/>
          </a:xfrm>
        </p:spPr>
        <p:txBody>
          <a:bodyPr>
            <a:no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r>
              <a:rPr lang="nl-NL" sz="2500" dirty="0" smtClean="0"/>
              <a:t>Beroepsbevolking = aanbod van arbeid.</a:t>
            </a:r>
          </a:p>
          <a:p>
            <a:r>
              <a:rPr lang="nl-NL" sz="2500" dirty="0" smtClean="0"/>
              <a:t>Vacatures + werkzame deel beroepsbevolking = vraag naar arbeid</a:t>
            </a:r>
          </a:p>
          <a:p>
            <a:r>
              <a:rPr lang="nl-NL" sz="2500" dirty="0" smtClean="0"/>
              <a:t>Werkzame deel: zelfstandige + werknemers.</a:t>
            </a:r>
            <a:endParaRPr lang="nl-NL" sz="25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14" b="52999"/>
          <a:stretch/>
        </p:blipFill>
        <p:spPr bwMode="auto">
          <a:xfrm>
            <a:off x="0" y="0"/>
            <a:ext cx="9666514" cy="231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62" b="27932"/>
          <a:stretch/>
        </p:blipFill>
        <p:spPr bwMode="auto">
          <a:xfrm>
            <a:off x="0" y="0"/>
            <a:ext cx="7600208" cy="355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0" b="2142"/>
          <a:stretch/>
        </p:blipFill>
        <p:spPr bwMode="auto">
          <a:xfrm>
            <a:off x="6448300" y="0"/>
            <a:ext cx="5743699" cy="482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99" b="2142"/>
          <a:stretch/>
        </p:blipFill>
        <p:spPr bwMode="auto">
          <a:xfrm>
            <a:off x="0" y="0"/>
            <a:ext cx="3194462" cy="482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92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41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13"/>
          <a:stretch/>
        </p:blipFill>
        <p:spPr bwMode="auto">
          <a:xfrm>
            <a:off x="0" y="0"/>
            <a:ext cx="6745184" cy="68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43"/>
          <a:stretch/>
        </p:blipFill>
        <p:spPr bwMode="auto">
          <a:xfrm>
            <a:off x="0" y="0"/>
            <a:ext cx="10331532" cy="1045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461"/>
          <a:stretch/>
        </p:blipFill>
        <p:spPr bwMode="auto">
          <a:xfrm>
            <a:off x="0" y="1"/>
            <a:ext cx="10331532" cy="154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00"/>
          <a:stretch/>
        </p:blipFill>
        <p:spPr bwMode="auto">
          <a:xfrm>
            <a:off x="0" y="1"/>
            <a:ext cx="1033153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03"/>
          <a:stretch/>
        </p:blipFill>
        <p:spPr bwMode="auto">
          <a:xfrm>
            <a:off x="0" y="0"/>
            <a:ext cx="10331532" cy="258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331532" cy="68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210795" y="5510151"/>
            <a:ext cx="3645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Spreken vaak van krappe arbeidsmarkt bij weinig werkloosheid (aanbod dus iets groter dan vraag)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551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39" y="6999"/>
            <a:ext cx="10937174" cy="685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49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899075" cy="687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7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50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60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90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7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47"/>
          <a:stretch/>
        </p:blipFill>
        <p:spPr bwMode="auto">
          <a:xfrm>
            <a:off x="0" y="66675"/>
            <a:ext cx="10782300" cy="30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35"/>
          <a:stretch/>
        </p:blipFill>
        <p:spPr bwMode="auto">
          <a:xfrm>
            <a:off x="0" y="66675"/>
            <a:ext cx="10782300" cy="370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88"/>
          <a:stretch/>
        </p:blipFill>
        <p:spPr bwMode="auto">
          <a:xfrm>
            <a:off x="0" y="66675"/>
            <a:ext cx="10782300" cy="480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20"/>
          <a:stretch/>
        </p:blipFill>
        <p:spPr bwMode="auto">
          <a:xfrm>
            <a:off x="0" y="66675"/>
            <a:ext cx="10782300" cy="5680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675"/>
            <a:ext cx="1078230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727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65"/>
          <a:stretch/>
        </p:blipFill>
        <p:spPr bwMode="auto">
          <a:xfrm>
            <a:off x="0" y="0"/>
            <a:ext cx="12005953" cy="40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3"/>
          <a:stretch/>
        </p:blipFill>
        <p:spPr bwMode="auto">
          <a:xfrm>
            <a:off x="0" y="0"/>
            <a:ext cx="12005953" cy="518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53"/>
          <a:stretch/>
        </p:blipFill>
        <p:spPr bwMode="auto">
          <a:xfrm>
            <a:off x="0" y="0"/>
            <a:ext cx="12005953" cy="60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05953" cy="683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41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727"/>
          <a:stretch/>
        </p:blipFill>
        <p:spPr bwMode="auto">
          <a:xfrm>
            <a:off x="100013" y="0"/>
            <a:ext cx="11991975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22" b="88225"/>
          <a:stretch/>
        </p:blipFill>
        <p:spPr bwMode="auto">
          <a:xfrm>
            <a:off x="100013" y="0"/>
            <a:ext cx="7072683" cy="80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3" b="74719"/>
          <a:stretch/>
        </p:blipFill>
        <p:spPr bwMode="auto">
          <a:xfrm>
            <a:off x="100013" y="0"/>
            <a:ext cx="11858439" cy="173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93"/>
          <a:stretch/>
        </p:blipFill>
        <p:spPr bwMode="auto">
          <a:xfrm>
            <a:off x="100013" y="0"/>
            <a:ext cx="11991975" cy="269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65"/>
          <a:stretch/>
        </p:blipFill>
        <p:spPr bwMode="auto">
          <a:xfrm>
            <a:off x="100013" y="0"/>
            <a:ext cx="11991975" cy="445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65"/>
          <a:stretch/>
        </p:blipFill>
        <p:spPr bwMode="auto">
          <a:xfrm>
            <a:off x="100013" y="0"/>
            <a:ext cx="11991975" cy="49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85" b="22770"/>
          <a:stretch/>
        </p:blipFill>
        <p:spPr bwMode="auto">
          <a:xfrm>
            <a:off x="100014" y="0"/>
            <a:ext cx="10290896" cy="529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0"/>
            <a:ext cx="11991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882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23"/>
          <a:stretch/>
        </p:blipFill>
        <p:spPr bwMode="auto">
          <a:xfrm>
            <a:off x="0" y="0"/>
            <a:ext cx="11614068" cy="184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09"/>
          <a:stretch/>
        </p:blipFill>
        <p:spPr bwMode="auto">
          <a:xfrm>
            <a:off x="0" y="0"/>
            <a:ext cx="11614068" cy="434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86"/>
          <a:stretch/>
        </p:blipFill>
        <p:spPr bwMode="auto">
          <a:xfrm>
            <a:off x="0" y="1"/>
            <a:ext cx="1161406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14068" cy="689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58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2786</TotalTime>
  <Words>80</Words>
  <Application>Microsoft Office PowerPoint</Application>
  <PresentationFormat>Breedbeeld</PresentationFormat>
  <Paragraphs>12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Hoorcollege samenwerken en onderhandelen.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291</cp:revision>
  <dcterms:created xsi:type="dcterms:W3CDTF">2017-08-27T09:00:36Z</dcterms:created>
  <dcterms:modified xsi:type="dcterms:W3CDTF">2018-04-17T17:39:27Z</dcterms:modified>
</cp:coreProperties>
</file>