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3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858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340"/>
          <a:stretch/>
        </p:blipFill>
        <p:spPr>
          <a:xfrm>
            <a:off x="0" y="0"/>
            <a:ext cx="12192000" cy="7700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614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471"/>
          <a:stretch/>
        </p:blipFill>
        <p:spPr>
          <a:xfrm>
            <a:off x="0" y="0"/>
            <a:ext cx="12192000" cy="15641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9176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0946"/>
          <a:stretch/>
        </p:blipFill>
        <p:spPr>
          <a:xfrm>
            <a:off x="0" y="1991762"/>
            <a:ext cx="12192000" cy="208694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9837"/>
          <a:stretch/>
        </p:blipFill>
        <p:spPr>
          <a:xfrm>
            <a:off x="0" y="1991762"/>
            <a:ext cx="12192000" cy="341041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10788"/>
          <a:stretch/>
        </p:blipFill>
        <p:spPr>
          <a:xfrm>
            <a:off x="0" y="1991762"/>
            <a:ext cx="12192000" cy="379542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1761"/>
            <a:ext cx="12192000" cy="425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0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14410" y="1299411"/>
            <a:ext cx="2936926" cy="47419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QV = -2p + 60</a:t>
            </a:r>
          </a:p>
          <a:p>
            <a:r>
              <a:rPr lang="nl-NL" sz="2500" dirty="0" smtClean="0"/>
              <a:t>Qa1 = 3p – 30</a:t>
            </a:r>
          </a:p>
          <a:p>
            <a:endParaRPr lang="nl-NL" sz="2500" dirty="0"/>
          </a:p>
          <a:p>
            <a:r>
              <a:rPr lang="nl-NL" sz="2500" dirty="0" smtClean="0"/>
              <a:t>Punten zoeken.</a:t>
            </a:r>
          </a:p>
          <a:p>
            <a:r>
              <a:rPr lang="nl-NL" sz="2500" dirty="0" smtClean="0"/>
              <a:t>Als je 2 punten hebt kan je een lijn trekken.</a:t>
            </a:r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97842" cy="679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1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 oefenopgaves herhaling vorig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r>
              <a:rPr lang="nl-NL" sz="2500" dirty="0">
                <a:sym typeface="Wingdings" panose="05000000000000000000" pitchFamily="2" charset="2"/>
              </a:rPr>
              <a:t>Wat vind ik allemaal goed: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8532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66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947" y="204537"/>
            <a:ext cx="8913055" cy="1725863"/>
          </a:xfrm>
        </p:spPr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2133"/>
          <a:stretch/>
        </p:blipFill>
        <p:spPr>
          <a:xfrm>
            <a:off x="0" y="770174"/>
            <a:ext cx="12192000" cy="616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2 lessen oefenopgaves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Herhaling markt en overheid hoofdstuk 1 t/m 3.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64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Vul tabel 1.1 in, je mag hiervoor je lesbrief gebruiken.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Ben niet zo benieuwd naar de antwoorden, maar vooral dat je kan toelichten waarom je tot deze antwoorden bent gekomen, wat ze betekenen.</a:t>
            </a:r>
          </a:p>
          <a:p>
            <a:r>
              <a:rPr lang="nl-NL" sz="2500" dirty="0" smtClean="0"/>
              <a:t>Eerste 5 minuten zelfstandig, daarna mag je overleggen.</a:t>
            </a:r>
          </a:p>
          <a:p>
            <a:endParaRPr lang="nl-NL" sz="2500" dirty="0"/>
          </a:p>
          <a:p>
            <a:r>
              <a:rPr lang="nl-NL" sz="2500" dirty="0" smtClean="0"/>
              <a:t>Je hebt 10 minuten de tijd.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043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Eerste 5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</a:t>
            </a:r>
            <a:r>
              <a:rPr lang="nl-NL" sz="2500" smtClean="0"/>
              <a:t>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310</Words>
  <Application>Microsoft Office PowerPoint</Application>
  <PresentationFormat>Breedbeeld</PresentationFormat>
  <Paragraphs>62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Welkom Havo 5.</vt:lpstr>
      <vt:lpstr>Agenda:</vt:lpstr>
      <vt:lpstr>Kennismaking/ wie ben ik.</vt:lpstr>
      <vt:lpstr>Benodigdheden. / werkwijze.</vt:lpstr>
      <vt:lpstr>PTA</vt:lpstr>
      <vt:lpstr>Aankomende 2 lessen oefenopgaves maken</vt:lpstr>
      <vt:lpstr>Vul tabel 1.1 in, je mag hiervoor je lesbrief gebruiken. </vt:lpstr>
      <vt:lpstr>PowerPoint-presentatie</vt:lpstr>
      <vt:lpstr>Maak oefenopgave 1.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17</cp:revision>
  <dcterms:created xsi:type="dcterms:W3CDTF">2017-08-27T09:00:36Z</dcterms:created>
  <dcterms:modified xsi:type="dcterms:W3CDTF">2017-08-31T06:56:26Z</dcterms:modified>
</cp:coreProperties>
</file>