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66" r:id="rId6"/>
    <p:sldId id="270" r:id="rId7"/>
    <p:sldId id="268" r:id="rId8"/>
    <p:sldId id="269" r:id="rId9"/>
    <p:sldId id="267" r:id="rId10"/>
    <p:sldId id="271" r:id="rId11"/>
    <p:sldId id="27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981"/>
            <a:ext cx="5907505" cy="694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1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7991" b="90915"/>
          <a:stretch/>
        </p:blipFill>
        <p:spPr>
          <a:xfrm>
            <a:off x="0" y="0"/>
            <a:ext cx="1287380" cy="6256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75870" b="90741"/>
          <a:stretch/>
        </p:blipFill>
        <p:spPr>
          <a:xfrm>
            <a:off x="0" y="0"/>
            <a:ext cx="2586790" cy="6376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60494" b="90566"/>
          <a:stretch/>
        </p:blipFill>
        <p:spPr>
          <a:xfrm>
            <a:off x="-1" y="0"/>
            <a:ext cx="4235117" cy="6497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87654" b="67680"/>
          <a:stretch/>
        </p:blipFill>
        <p:spPr>
          <a:xfrm>
            <a:off x="-1" y="0"/>
            <a:ext cx="1323475" cy="22258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34904" b="62788"/>
          <a:stretch/>
        </p:blipFill>
        <p:spPr>
          <a:xfrm>
            <a:off x="-1" y="0"/>
            <a:ext cx="6978317" cy="25627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35690" b="58071"/>
          <a:stretch/>
        </p:blipFill>
        <p:spPr>
          <a:xfrm>
            <a:off x="0" y="0"/>
            <a:ext cx="6894096" cy="288757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1459" b="57722"/>
          <a:stretch/>
        </p:blipFill>
        <p:spPr>
          <a:xfrm>
            <a:off x="-1" y="0"/>
            <a:ext cx="10563727" cy="29116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-337" b="27149"/>
          <a:stretch/>
        </p:blipFill>
        <p:spPr>
          <a:xfrm>
            <a:off x="-1" y="0"/>
            <a:ext cx="10756233" cy="501716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0727"/>
          <a:stretch/>
        </p:blipFill>
        <p:spPr>
          <a:xfrm>
            <a:off x="-1" y="0"/>
            <a:ext cx="10720138" cy="61481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184"/>
          <a:stretch/>
        </p:blipFill>
        <p:spPr>
          <a:xfrm>
            <a:off x="-1" y="0"/>
            <a:ext cx="10720138" cy="646095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720137" cy="688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2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Start oefenopgaves herhaling vorig jaar.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6665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 oefenopgaves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Herhaling markt en overheid hoofdstuk 1 t/m 3.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664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Eerste 8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9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90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52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10074" cy="67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1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452"/>
          <a:stretch/>
        </p:blipFill>
        <p:spPr>
          <a:xfrm>
            <a:off x="0" y="26988"/>
            <a:ext cx="12192000" cy="172962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4779"/>
          <a:stretch/>
        </p:blipFill>
        <p:spPr>
          <a:xfrm>
            <a:off x="0" y="26987"/>
            <a:ext cx="12192000" cy="317341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987"/>
            <a:ext cx="12192000" cy="486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7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-1" b="67488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5560"/>
          <a:stretch/>
        </p:blipFill>
        <p:spPr>
          <a:xfrm>
            <a:off x="0" y="0"/>
            <a:ext cx="12192000" cy="31402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7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6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Eerste 8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9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90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210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</TotalTime>
  <Words>174</Words>
  <Application>Microsoft Office PowerPoint</Application>
  <PresentationFormat>Breedbeeld</PresentationFormat>
  <Paragraphs>55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Welkom Havo 5.</vt:lpstr>
      <vt:lpstr>Agenda:</vt:lpstr>
      <vt:lpstr>Benodigdheden. / werkwijze.</vt:lpstr>
      <vt:lpstr>Aankomende les oefenopgaves maken</vt:lpstr>
      <vt:lpstr>Maak oefenopgave 2.</vt:lpstr>
      <vt:lpstr>PowerPoint-presentatie</vt:lpstr>
      <vt:lpstr>PowerPoint-presentatie</vt:lpstr>
      <vt:lpstr>PowerPoint-presentatie</vt:lpstr>
      <vt:lpstr>Maak oefenopgave 3.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21</cp:revision>
  <dcterms:created xsi:type="dcterms:W3CDTF">2017-08-27T09:00:36Z</dcterms:created>
  <dcterms:modified xsi:type="dcterms:W3CDTF">2017-09-01T08:00:41Z</dcterms:modified>
</cp:coreProperties>
</file>