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2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Werkcollege risico en informatie en ruilen over tijd.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975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76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75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0752"/>
          <a:stretch/>
        </p:blipFill>
        <p:spPr>
          <a:xfrm>
            <a:off x="0" y="0"/>
            <a:ext cx="12192000" cy="238225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069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836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7519737" cy="6923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76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021"/>
          <a:stretch/>
        </p:blipFill>
        <p:spPr>
          <a:xfrm>
            <a:off x="0" y="1"/>
            <a:ext cx="12192000" cy="8542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8734"/>
          <a:stretch/>
        </p:blipFill>
        <p:spPr>
          <a:xfrm>
            <a:off x="0" y="0"/>
            <a:ext cx="12192000" cy="12151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8518"/>
          <a:stretch/>
        </p:blipFill>
        <p:spPr>
          <a:xfrm>
            <a:off x="0" y="1"/>
            <a:ext cx="12192000" cy="16122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0779"/>
          <a:stretch/>
        </p:blipFill>
        <p:spPr>
          <a:xfrm>
            <a:off x="0" y="0"/>
            <a:ext cx="12192000" cy="19130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6229"/>
          <a:stretch/>
        </p:blipFill>
        <p:spPr>
          <a:xfrm>
            <a:off x="0" y="0"/>
            <a:ext cx="12192000" cy="247850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88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51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5874"/>
            <a:ext cx="8482263" cy="680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97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515" y="0"/>
            <a:ext cx="7728536" cy="695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955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7351"/>
          <a:stretch/>
        </p:blipFill>
        <p:spPr>
          <a:xfrm>
            <a:off x="0" y="0"/>
            <a:ext cx="12192000" cy="261085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12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247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Examenopgave maken</a:t>
            </a:r>
            <a:r>
              <a:rPr lang="nl-NL" dirty="0" smtClean="0"/>
              <a:t>. (garantie op pensioen).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022684"/>
            <a:ext cx="4896853" cy="514910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25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Vragen, schroom deze niet te stellen.</a:t>
            </a:r>
          </a:p>
          <a:p>
            <a:r>
              <a:rPr lang="nl-NL" sz="2500" dirty="0" smtClean="0"/>
              <a:t>Probeer eerst zelf:</a:t>
            </a:r>
          </a:p>
          <a:p>
            <a:r>
              <a:rPr lang="nl-NL" sz="2500" dirty="0" smtClean="0"/>
              <a:t>Punten voor de vraag geven weer uit hoeveel </a:t>
            </a:r>
            <a:r>
              <a:rPr lang="nl-NL" sz="2500" dirty="0" smtClean="0"/>
              <a:t>argumenten/zinnen/verklaringen </a:t>
            </a:r>
            <a:r>
              <a:rPr lang="nl-NL" sz="2500" dirty="0" smtClean="0"/>
              <a:t>je antwoord minimaal bestaat.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Ovaal 26"/>
          <p:cNvSpPr/>
          <p:nvPr/>
        </p:nvSpPr>
        <p:spPr>
          <a:xfrm>
            <a:off x="5767185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82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82" y="19592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2" y="199180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70" y="19591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79856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vaal 33"/>
          <p:cNvSpPr/>
          <p:nvPr/>
        </p:nvSpPr>
        <p:spPr>
          <a:xfrm>
            <a:off x="5792518" y="197548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Ovaal 34"/>
          <p:cNvSpPr/>
          <p:nvPr/>
        </p:nvSpPr>
        <p:spPr>
          <a:xfrm>
            <a:off x="5741846" y="196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al 35"/>
          <p:cNvSpPr/>
          <p:nvPr/>
        </p:nvSpPr>
        <p:spPr>
          <a:xfrm>
            <a:off x="5767146" y="195910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844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8000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390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980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9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57000"/>
                            </p:stCondLst>
                            <p:childTnLst>
                              <p:par>
                                <p:cTn id="9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59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160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59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7909"/>
          <a:stretch/>
        </p:blipFill>
        <p:spPr>
          <a:xfrm>
            <a:off x="0" y="0"/>
            <a:ext cx="10299032" cy="83018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2652"/>
          <a:stretch/>
        </p:blipFill>
        <p:spPr>
          <a:xfrm>
            <a:off x="0" y="-1"/>
            <a:ext cx="10299032" cy="119112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9872"/>
          <a:stretch/>
        </p:blipFill>
        <p:spPr>
          <a:xfrm>
            <a:off x="0" y="-1"/>
            <a:ext cx="10299032" cy="275523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6916"/>
          <a:stretch/>
        </p:blipFill>
        <p:spPr>
          <a:xfrm>
            <a:off x="0" y="-1"/>
            <a:ext cx="10299032" cy="433136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7278"/>
          <a:stretch/>
        </p:blipFill>
        <p:spPr>
          <a:xfrm>
            <a:off x="0" y="0"/>
            <a:ext cx="10299032" cy="499310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7640"/>
          <a:stretch/>
        </p:blipFill>
        <p:spPr>
          <a:xfrm>
            <a:off x="0" y="-1"/>
            <a:ext cx="10299032" cy="565484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1682"/>
          <a:stretch/>
        </p:blipFill>
        <p:spPr>
          <a:xfrm>
            <a:off x="0" y="-1"/>
            <a:ext cx="10299032" cy="606391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99032" cy="686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45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5025"/>
          <a:stretch/>
        </p:blipFill>
        <p:spPr>
          <a:xfrm>
            <a:off x="0" y="-1"/>
            <a:ext cx="11093116" cy="172051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5769"/>
          <a:stretch/>
        </p:blipFill>
        <p:spPr>
          <a:xfrm>
            <a:off x="0" y="0"/>
            <a:ext cx="11093116" cy="235819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7082"/>
          <a:stretch/>
        </p:blipFill>
        <p:spPr>
          <a:xfrm>
            <a:off x="0" y="-1"/>
            <a:ext cx="11093116" cy="364556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6952"/>
          <a:stretch/>
        </p:blipFill>
        <p:spPr>
          <a:xfrm>
            <a:off x="0" y="-1"/>
            <a:ext cx="11093116" cy="43434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3504"/>
          <a:stretch/>
        </p:blipFill>
        <p:spPr>
          <a:xfrm>
            <a:off x="0" y="-1"/>
            <a:ext cx="11093116" cy="526983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1093116" cy="688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43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Vraag 11 geeft al weg: er is sprake van relatieve groei.</a:t>
            </a:r>
          </a:p>
          <a:p>
            <a:r>
              <a:rPr lang="nl-NL" sz="2500" dirty="0" smtClean="0"/>
              <a:t>Zowel vraag 11 als 12 moet ik gebruik maken van bron 5.</a:t>
            </a:r>
          </a:p>
          <a:p>
            <a:r>
              <a:rPr lang="nl-NL" sz="2500" dirty="0" smtClean="0"/>
              <a:t>2 punten vraag 12? Mogelijk 2 zaken willen we zien).</a:t>
            </a:r>
            <a:endParaRPr lang="nl-NL" sz="25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53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62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Examenopgave maken</a:t>
            </a:r>
            <a:r>
              <a:rPr lang="nl-NL" dirty="0" smtClean="0"/>
              <a:t>. (wel of niet verzekeren)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022684"/>
            <a:ext cx="4896853" cy="514910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25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Vragen, schroom deze niet te stellen.</a:t>
            </a:r>
          </a:p>
          <a:p>
            <a:r>
              <a:rPr lang="nl-NL" sz="2500" dirty="0" smtClean="0"/>
              <a:t>Probeer eerst zelf:</a:t>
            </a:r>
          </a:p>
          <a:p>
            <a:r>
              <a:rPr lang="nl-NL" sz="2500" dirty="0" smtClean="0"/>
              <a:t>Punten voor de vraag geven weer uit hoeveel </a:t>
            </a:r>
            <a:r>
              <a:rPr lang="nl-NL" sz="2500" dirty="0" smtClean="0"/>
              <a:t>argumenten/zinnen/verklaringen </a:t>
            </a:r>
            <a:r>
              <a:rPr lang="nl-NL" sz="2500" dirty="0" smtClean="0"/>
              <a:t>je antwoord minimaal bestaat.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Ovaal 26"/>
          <p:cNvSpPr/>
          <p:nvPr/>
        </p:nvSpPr>
        <p:spPr>
          <a:xfrm>
            <a:off x="5767185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82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82" y="19592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2" y="199180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70" y="19591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79856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vaal 33"/>
          <p:cNvSpPr/>
          <p:nvPr/>
        </p:nvSpPr>
        <p:spPr>
          <a:xfrm>
            <a:off x="5792518" y="197548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Ovaal 34"/>
          <p:cNvSpPr/>
          <p:nvPr/>
        </p:nvSpPr>
        <p:spPr>
          <a:xfrm>
            <a:off x="5741846" y="196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al 35"/>
          <p:cNvSpPr/>
          <p:nvPr/>
        </p:nvSpPr>
        <p:spPr>
          <a:xfrm>
            <a:off x="5767146" y="195910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673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8000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390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980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9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57000"/>
                            </p:stCondLst>
                            <p:childTnLst>
                              <p:par>
                                <p:cTn id="9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59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160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59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1187"/>
          <a:stretch/>
        </p:blipFill>
        <p:spPr>
          <a:xfrm>
            <a:off x="-1" y="0"/>
            <a:ext cx="12043611" cy="19731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5699"/>
          <a:stretch/>
        </p:blipFill>
        <p:spPr>
          <a:xfrm>
            <a:off x="-1" y="0"/>
            <a:ext cx="12043611" cy="44035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4616"/>
          <a:stretch/>
        </p:blipFill>
        <p:spPr>
          <a:xfrm>
            <a:off x="-1" y="0"/>
            <a:ext cx="12043611" cy="58473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043611" cy="684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06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365"/>
          <a:stretch/>
        </p:blipFill>
        <p:spPr>
          <a:xfrm>
            <a:off x="-1" y="0"/>
            <a:ext cx="11165305" cy="16242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2535"/>
          <a:stretch/>
        </p:blipFill>
        <p:spPr>
          <a:xfrm>
            <a:off x="-1" y="0"/>
            <a:ext cx="11165305" cy="25747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9796"/>
          <a:stretch/>
        </p:blipFill>
        <p:spPr>
          <a:xfrm>
            <a:off x="-1" y="0"/>
            <a:ext cx="11165305" cy="48246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165305" cy="6872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74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781674" cy="685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23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218"/>
          <a:stretch/>
        </p:blipFill>
        <p:spPr>
          <a:xfrm>
            <a:off x="0" y="0"/>
            <a:ext cx="11297653" cy="13595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4485"/>
          <a:stretch/>
        </p:blipFill>
        <p:spPr>
          <a:xfrm>
            <a:off x="0" y="0"/>
            <a:ext cx="11297653" cy="312821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3828"/>
          <a:stretch/>
        </p:blipFill>
        <p:spPr>
          <a:xfrm>
            <a:off x="0" y="0"/>
            <a:ext cx="11297653" cy="45479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032"/>
            <a:ext cx="11297653" cy="687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13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14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92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79873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547310"/>
            <a:ext cx="10611853" cy="3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61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94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74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5581"/>
          <a:stretch/>
        </p:blipFill>
        <p:spPr>
          <a:xfrm>
            <a:off x="0" y="0"/>
            <a:ext cx="12192000" cy="20333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1183"/>
          <a:stretch/>
        </p:blipFill>
        <p:spPr>
          <a:xfrm>
            <a:off x="0" y="0"/>
            <a:ext cx="12192000" cy="46562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90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54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975"/>
            <a:ext cx="12192000" cy="335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0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72</TotalTime>
  <Words>174</Words>
  <Application>Microsoft Office PowerPoint</Application>
  <PresentationFormat>Breedbeeld</PresentationFormat>
  <Paragraphs>68</Paragraphs>
  <Slides>22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6" baseType="lpstr">
      <vt:lpstr>Arial</vt:lpstr>
      <vt:lpstr>Trebuchet MS</vt:lpstr>
      <vt:lpstr>Wingdings 3</vt:lpstr>
      <vt:lpstr>Facet</vt:lpstr>
      <vt:lpstr>Werkcollege risico en informatie en ruilen over tijd.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Examenopgave maken. (garantie op pensioen). </vt:lpstr>
      <vt:lpstr>PowerPoint-presentatie</vt:lpstr>
      <vt:lpstr>PowerPoint-presentatie</vt:lpstr>
      <vt:lpstr>Examenopgave maken. (wel of niet verzekeren)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Werkcollege risico en informatie en ruilen over tijd.</dc:title>
  <dc:creator>Bas Jacobs</dc:creator>
  <cp:lastModifiedBy>Bas Jacobs</cp:lastModifiedBy>
  <cp:revision>6</cp:revision>
  <dcterms:created xsi:type="dcterms:W3CDTF">2018-04-25T11:06:02Z</dcterms:created>
  <dcterms:modified xsi:type="dcterms:W3CDTF">2018-04-26T06:11:28Z</dcterms:modified>
</cp:coreProperties>
</file>