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5" r:id="rId6"/>
    <p:sldId id="2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94622" autoAdjust="0"/>
  </p:normalViewPr>
  <p:slideViewPr>
    <p:cSldViewPr>
      <p:cViewPr varScale="1">
        <p:scale>
          <a:sx n="108" d="100"/>
          <a:sy n="108" d="100"/>
        </p:scale>
        <p:origin x="132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888E-1345-44AD-B643-455CDA343054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34FC-2C9B-451C-A83E-0CF943B67DB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n w="31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8116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888E-1345-44AD-B643-455CDA343054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34FC-2C9B-451C-A83E-0CF943B67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832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9888E-1345-44AD-B643-455CDA343054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34FC-2C9B-451C-A83E-0CF943B67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2496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9888E-1345-44AD-B643-455CDA343054}" type="datetimeFigureOut">
              <a:rPr lang="nl-NL" smtClean="0"/>
              <a:t>20-6-2016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D34FC-2C9B-451C-A83E-0CF943B67DB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ln w="31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78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357105" y="1052736"/>
            <a:ext cx="5616624" cy="1440160"/>
          </a:xfrm>
        </p:spPr>
        <p:txBody>
          <a:bodyPr>
            <a:noAutofit/>
          </a:bodyPr>
          <a:lstStyle/>
          <a:p>
            <a:pPr algn="l"/>
            <a:r>
              <a:rPr lang="nl-NL" sz="1800" dirty="0" smtClean="0">
                <a:solidFill>
                  <a:schemeClr val="tx1"/>
                </a:solidFill>
              </a:rPr>
              <a:t>Inhoud = oppervlakte grondvlak x hoogte</a:t>
            </a:r>
          </a:p>
          <a:p>
            <a:pPr algn="l"/>
            <a:r>
              <a:rPr lang="nl-NL" sz="1800" dirty="0" smtClean="0">
                <a:solidFill>
                  <a:schemeClr val="tx1"/>
                </a:solidFill>
              </a:rPr>
              <a:t>Inhoud = lengte x breedte x hoogte</a:t>
            </a:r>
          </a:p>
          <a:p>
            <a:pPr algn="l"/>
            <a:r>
              <a:rPr lang="nl-NL" sz="1800" dirty="0" smtClean="0">
                <a:solidFill>
                  <a:schemeClr val="tx1"/>
                </a:solidFill>
              </a:rPr>
              <a:t>Inhoud = 3 x 4 x 2 =  24 cm³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49" y="1052736"/>
            <a:ext cx="2016224" cy="1609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52" y="3456409"/>
            <a:ext cx="15525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48" y="5181600"/>
            <a:ext cx="22574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kstvak 45"/>
          <p:cNvSpPr txBox="1"/>
          <p:nvPr/>
        </p:nvSpPr>
        <p:spPr>
          <a:xfrm>
            <a:off x="-14" y="0"/>
            <a:ext cx="9144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Inhoud kubus en balk</a:t>
            </a:r>
            <a:endParaRPr lang="nl-NL" sz="4000" dirty="0">
              <a:solidFill>
                <a:schemeClr val="bg1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Rechthoek 46"/>
          <p:cNvSpPr/>
          <p:nvPr/>
        </p:nvSpPr>
        <p:spPr>
          <a:xfrm>
            <a:off x="0" y="2924944"/>
            <a:ext cx="914400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1"/>
                </a:solidFill>
              </a:rPr>
              <a:t>Bereken de inhoud van de kubus en balk</a:t>
            </a:r>
            <a:endParaRPr lang="nl-NL" sz="2000" dirty="0"/>
          </a:p>
        </p:txBody>
      </p:sp>
      <p:graphicFrame>
        <p:nvGraphicFramePr>
          <p:cNvPr id="51" name="Tabel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881537"/>
              </p:ext>
            </p:extLst>
          </p:nvPr>
        </p:nvGraphicFramePr>
        <p:xfrm>
          <a:off x="2675274" y="3579916"/>
          <a:ext cx="6193792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38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KUBUS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Lengte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Breedte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9cm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9cm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9cm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729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cm</a:t>
                      </a:r>
                      <a:r>
                        <a:rPr lang="nl-NL" sz="1800" dirty="0" smtClean="0"/>
                        <a:t>³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4" name="Tabel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031237"/>
              </p:ext>
            </p:extLst>
          </p:nvPr>
        </p:nvGraphicFramePr>
        <p:xfrm>
          <a:off x="2675274" y="5367124"/>
          <a:ext cx="6193792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BALK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Lengte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Breedte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8cm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10cm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8cm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640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cm</a:t>
                      </a:r>
                      <a:r>
                        <a:rPr lang="nl-NL" sz="1800" dirty="0" smtClean="0"/>
                        <a:t>³</a:t>
                      </a:r>
                      <a:endParaRPr lang="nl-NL" dirty="0" smtClean="0"/>
                    </a:p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05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1584176" cy="173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18859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kstvak 16"/>
          <p:cNvSpPr txBox="1"/>
          <p:nvPr/>
        </p:nvSpPr>
        <p:spPr>
          <a:xfrm>
            <a:off x="-14" y="0"/>
            <a:ext cx="9144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Inhoud cilinder</a:t>
            </a:r>
            <a:endParaRPr lang="nl-NL" sz="4000" dirty="0">
              <a:solidFill>
                <a:schemeClr val="bg1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9" name="Tabel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774466"/>
              </p:ext>
            </p:extLst>
          </p:nvPr>
        </p:nvGraphicFramePr>
        <p:xfrm>
          <a:off x="2555776" y="1054949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3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1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0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straal²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3²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10,6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299,7 cm³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Rechthoek 19"/>
          <p:cNvSpPr/>
          <p:nvPr/>
        </p:nvSpPr>
        <p:spPr>
          <a:xfrm>
            <a:off x="0" y="2924944"/>
            <a:ext cx="914400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1"/>
                </a:solidFill>
              </a:rPr>
              <a:t>Bereken de inhoud van de cilinder</a:t>
            </a:r>
            <a:endParaRPr lang="nl-NL" sz="2000" dirty="0"/>
          </a:p>
        </p:txBody>
      </p:sp>
      <p:graphicFrame>
        <p:nvGraphicFramePr>
          <p:cNvPr id="21" name="Tabel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48186"/>
              </p:ext>
            </p:extLst>
          </p:nvPr>
        </p:nvGraphicFramePr>
        <p:xfrm>
          <a:off x="2771800" y="4005064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1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0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straal²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4²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502,7 cm³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34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74" y="4005064"/>
            <a:ext cx="27622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74" y="836713"/>
            <a:ext cx="272361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kstvak 11"/>
          <p:cNvSpPr txBox="1"/>
          <p:nvPr/>
        </p:nvSpPr>
        <p:spPr>
          <a:xfrm>
            <a:off x="-14" y="0"/>
            <a:ext cx="9144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Inhoud prisma</a:t>
            </a:r>
            <a:endParaRPr lang="nl-NL" sz="4000" dirty="0">
              <a:solidFill>
                <a:schemeClr val="bg1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4" name="Tabel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993926"/>
              </p:ext>
            </p:extLst>
          </p:nvPr>
        </p:nvGraphicFramePr>
        <p:xfrm>
          <a:off x="2699792" y="1052736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3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1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0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0,5 x lengte x breedte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0,5 x 5 x 2,5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37,5 cm³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Rechthoek 14"/>
          <p:cNvSpPr/>
          <p:nvPr/>
        </p:nvSpPr>
        <p:spPr>
          <a:xfrm>
            <a:off x="0" y="2924944"/>
            <a:ext cx="914400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1"/>
                </a:solidFill>
              </a:rPr>
              <a:t>Bereken de inhoud van de prisma</a:t>
            </a:r>
            <a:endParaRPr lang="nl-NL" sz="2000" dirty="0"/>
          </a:p>
        </p:txBody>
      </p:sp>
      <p:graphicFrame>
        <p:nvGraphicFramePr>
          <p:cNvPr id="16" name="Tabel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507096"/>
              </p:ext>
            </p:extLst>
          </p:nvPr>
        </p:nvGraphicFramePr>
        <p:xfrm>
          <a:off x="2699792" y="4124672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3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1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0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0,5 x lengte x breedte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0,5 x 2 x 2,5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10 cm³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3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836712"/>
            <a:ext cx="236253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24098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-14" y="0"/>
            <a:ext cx="9144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Inhoud piramide</a:t>
            </a:r>
            <a:endParaRPr lang="nl-NL" sz="4000" dirty="0">
              <a:solidFill>
                <a:schemeClr val="bg1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03806"/>
              </p:ext>
            </p:extLst>
          </p:nvPr>
        </p:nvGraphicFramePr>
        <p:xfrm>
          <a:off x="2699792" y="1052736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1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lengte x breedte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8 x 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144 cm³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Rechthoek 11"/>
          <p:cNvSpPr/>
          <p:nvPr/>
        </p:nvSpPr>
        <p:spPr>
          <a:xfrm>
            <a:off x="0" y="2924944"/>
            <a:ext cx="914400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1"/>
                </a:solidFill>
              </a:rPr>
              <a:t>Bereken de inhoud van de piramide</a:t>
            </a:r>
            <a:endParaRPr lang="nl-NL" sz="2000" dirty="0"/>
          </a:p>
        </p:txBody>
      </p:sp>
      <p:graphicFrame>
        <p:nvGraphicFramePr>
          <p:cNvPr id="14" name="Tabel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58821"/>
              </p:ext>
            </p:extLst>
          </p:nvPr>
        </p:nvGraphicFramePr>
        <p:xfrm>
          <a:off x="2698883" y="4149080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1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lengte x breedte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230 x 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146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257466,7 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16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80" y="980728"/>
            <a:ext cx="11715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69" y="3933056"/>
            <a:ext cx="1425798" cy="209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-14" y="0"/>
            <a:ext cx="9144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Inhoud kegel</a:t>
            </a:r>
            <a:endParaRPr lang="nl-NL" sz="4000" dirty="0">
              <a:solidFill>
                <a:schemeClr val="bg1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308892"/>
              </p:ext>
            </p:extLst>
          </p:nvPr>
        </p:nvGraphicFramePr>
        <p:xfrm>
          <a:off x="2339752" y="1052736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1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</a:t>
                      </a:r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straal²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</a:t>
                      </a:r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3²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113,1 cm³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hthoek 10"/>
          <p:cNvSpPr/>
          <p:nvPr/>
        </p:nvSpPr>
        <p:spPr>
          <a:xfrm>
            <a:off x="0" y="2924944"/>
            <a:ext cx="914400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1"/>
                </a:solidFill>
              </a:rPr>
              <a:t>Bereken de inhoud van de kegel</a:t>
            </a:r>
            <a:endParaRPr lang="nl-NL" sz="2000" dirty="0"/>
          </a:p>
        </p:txBody>
      </p:sp>
      <p:graphicFrame>
        <p:nvGraphicFramePr>
          <p:cNvPr id="12" name="Tabel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1339"/>
              </p:ext>
            </p:extLst>
          </p:nvPr>
        </p:nvGraphicFramePr>
        <p:xfrm>
          <a:off x="2555776" y="4105254"/>
          <a:ext cx="619268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9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1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Inhoud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</a:t>
                      </a:r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straal²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</a:t>
                      </a:r>
                      <a:r>
                        <a:rPr lang="el-GR" sz="1800" dirty="0" smtClean="0"/>
                        <a:t>π</a:t>
                      </a:r>
                      <a:r>
                        <a:rPr lang="nl-NL" sz="1800" dirty="0" smtClean="0"/>
                        <a:t> x 4²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167,6 cm³</a:t>
                      </a:r>
                    </a:p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10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96" y="1022400"/>
            <a:ext cx="5044979" cy="231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251520" y="5805264"/>
            <a:ext cx="4032448" cy="864096"/>
          </a:xfrm>
        </p:spPr>
        <p:txBody>
          <a:bodyPr/>
          <a:lstStyle/>
          <a:p>
            <a:pPr marL="0" indent="0">
              <a:buNone/>
            </a:pPr>
            <a:r>
              <a:rPr lang="nl-NL" sz="2800" dirty="0" smtClean="0">
                <a:cs typeface="Arial" panose="020B0604020202020204" pitchFamily="34" charset="0"/>
              </a:rPr>
              <a:t>Dus de piramide heeft de grootste inhoud.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-14" y="0"/>
            <a:ext cx="9144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Extra oefening</a:t>
            </a:r>
            <a:endParaRPr lang="nl-NL" sz="4000" dirty="0">
              <a:solidFill>
                <a:schemeClr val="bg1"/>
              </a:solidFill>
              <a:latin typeface="Century Gothic" panose="020B0502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-14" y="3501008"/>
            <a:ext cx="914400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Welk ruimtefiguur heeft de grootste inhoud? Bereken ze allebei</a:t>
            </a:r>
            <a:endParaRPr lang="nl-NL" sz="2000" dirty="0">
              <a:solidFill>
                <a:schemeClr val="tx1"/>
              </a:solidFill>
            </a:endParaRPr>
          </a:p>
        </p:txBody>
      </p:sp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666834"/>
              </p:ext>
            </p:extLst>
          </p:nvPr>
        </p:nvGraphicFramePr>
        <p:xfrm>
          <a:off x="179512" y="4149080"/>
          <a:ext cx="5833772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8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91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nl-NL" sz="1800" dirty="0" smtClean="0"/>
                        <a:t>Piramide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15 x 15 x 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1500 </a:t>
                      </a:r>
                      <a:r>
                        <a:rPr lang="nl-NL" sz="1800" dirty="0" smtClean="0"/>
                        <a:t>cm³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" name="Tabel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701647"/>
              </p:ext>
            </p:extLst>
          </p:nvPr>
        </p:nvGraphicFramePr>
        <p:xfrm>
          <a:off x="3563888" y="5013176"/>
          <a:ext cx="5833772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8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91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nl-NL" sz="1800" dirty="0" smtClean="0"/>
                        <a:t>Kegel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oppervlakte grondvlak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hoogte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dirty="0" smtClean="0"/>
                        <a:t>⅓ x </a:t>
                      </a:r>
                      <a:r>
                        <a:rPr lang="el-GR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π</a:t>
                      </a:r>
                      <a:r>
                        <a:rPr lang="nl-NL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1800" dirty="0" smtClean="0"/>
                        <a:t>x </a:t>
                      </a:r>
                      <a:r>
                        <a:rPr lang="nl-NL" sz="1800" dirty="0" smtClean="0"/>
                        <a:t>7,5² </a:t>
                      </a:r>
                      <a:r>
                        <a:rPr lang="nl-NL" sz="1800" dirty="0" smtClean="0"/>
                        <a:t>x 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=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1178,1 cm³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66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708</TotalTime>
  <Words>359</Words>
  <Application>Microsoft Office PowerPoint</Application>
  <PresentationFormat>Diavoorstelling (4:3)</PresentationFormat>
  <Paragraphs>187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Tahoma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</dc:title>
  <dc:creator>christian</dc:creator>
  <cp:lastModifiedBy>Marleen Everhardus (ham)</cp:lastModifiedBy>
  <cp:revision>24</cp:revision>
  <dcterms:created xsi:type="dcterms:W3CDTF">2016-06-12T09:06:44Z</dcterms:created>
  <dcterms:modified xsi:type="dcterms:W3CDTF">2016-06-20T10:18:35Z</dcterms:modified>
</cp:coreProperties>
</file>