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742113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4257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01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7327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2844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22146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7703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611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8227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9564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470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5112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572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559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795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7397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937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4F73B-6FE2-4D53-B628-ED6E4420CBCB}" type="datetimeFigureOut">
              <a:rPr lang="nl-NL" smtClean="0"/>
              <a:t>4-9-2017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728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houdenvanhonden.nl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Voeren en verzorgen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mtClean="0"/>
              <a:t>Klas DD31 en DD41 </a:t>
            </a:r>
            <a:r>
              <a:rPr lang="nl-NL" dirty="0" smtClean="0"/>
              <a:t>MBO Doetinchem</a:t>
            </a:r>
          </a:p>
          <a:p>
            <a:r>
              <a:rPr lang="nl-NL" dirty="0" smtClean="0"/>
              <a:t>2017-2018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3968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de opdracht 1.4</a:t>
            </a:r>
          </a:p>
          <a:p>
            <a:r>
              <a:rPr lang="nl-NL" dirty="0" smtClean="0"/>
              <a:t>Uit het boek kennen er herkennen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63431" t="19601" r="12080" b="30510"/>
          <a:stretch/>
        </p:blipFill>
        <p:spPr>
          <a:xfrm>
            <a:off x="5307801" y="2160589"/>
            <a:ext cx="4705910" cy="370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029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Week 1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Les 1</a:t>
            </a:r>
          </a:p>
          <a:p>
            <a:r>
              <a:rPr lang="nl-NL" dirty="0" smtClean="0"/>
              <a:t>Verdieping</a:t>
            </a:r>
          </a:p>
          <a:p>
            <a:r>
              <a:rPr lang="nl-NL" dirty="0" smtClean="0"/>
              <a:t>H1 voedingstoffen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787" y="1233212"/>
            <a:ext cx="5117873" cy="391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339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4619" y="738638"/>
            <a:ext cx="8596668" cy="1826581"/>
          </a:xfrm>
        </p:spPr>
        <p:txBody>
          <a:bodyPr/>
          <a:lstStyle/>
          <a:p>
            <a:r>
              <a:rPr lang="nl-NL" dirty="0" smtClean="0"/>
              <a:t>Wat is exterieur?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619" y="2565219"/>
            <a:ext cx="8596668" cy="860400"/>
          </a:xfrm>
        </p:spPr>
        <p:txBody>
          <a:bodyPr/>
          <a:lstStyle/>
          <a:p>
            <a:r>
              <a:rPr lang="nl-NL" dirty="0" smtClean="0"/>
              <a:t>Het eerste wat je ziet van kop tot staart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996" y="3425619"/>
            <a:ext cx="3890747" cy="2880490"/>
          </a:xfrm>
          <a:prstGeom prst="rect">
            <a:avLst/>
          </a:prstGeom>
        </p:spPr>
      </p:pic>
      <p:pic>
        <p:nvPicPr>
          <p:cNvPr id="7" name="Picture 8" descr="Afbeeldingsresultaat voor chinese naaktka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158" y="3944217"/>
            <a:ext cx="1438213" cy="215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160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Exterieur kenmerken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Anatomie</a:t>
            </a:r>
            <a:endParaRPr lang="nl-NL" dirty="0"/>
          </a:p>
          <a:p>
            <a:r>
              <a:rPr lang="nl-NL" dirty="0"/>
              <a:t>Stand van de neus, oren, ogen, staart</a:t>
            </a:r>
          </a:p>
          <a:p>
            <a:r>
              <a:rPr lang="nl-NL" dirty="0"/>
              <a:t>Vachttype</a:t>
            </a:r>
          </a:p>
          <a:p>
            <a:r>
              <a:rPr lang="nl-NL" dirty="0"/>
              <a:t>Kleur, aftekeningen en patronen</a:t>
            </a:r>
          </a:p>
          <a:p>
            <a:r>
              <a:rPr lang="nl-NL" dirty="0"/>
              <a:t>Geslacht</a:t>
            </a:r>
          </a:p>
          <a:p>
            <a:r>
              <a:rPr lang="nl-NL" dirty="0"/>
              <a:t>Schofthoogte</a:t>
            </a:r>
          </a:p>
          <a:p>
            <a:r>
              <a:rPr lang="nl-NL" dirty="0"/>
              <a:t>Houding</a:t>
            </a:r>
          </a:p>
          <a:p>
            <a:r>
              <a:rPr lang="nl-NL" dirty="0"/>
              <a:t>Lichaamsbouw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4112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Rasgroepen</a:t>
            </a:r>
            <a:r>
              <a:rPr lang="nl-NL" dirty="0" smtClean="0"/>
              <a:t> (hond)</a:t>
            </a:r>
            <a:endParaRPr lang="nl-NL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/>
              <a:t>330 rassen</a:t>
            </a:r>
          </a:p>
          <a:p>
            <a:r>
              <a:rPr lang="nl-NL" dirty="0" smtClean="0"/>
              <a:t>Onderverdeeld in 10 </a:t>
            </a:r>
            <a:r>
              <a:rPr lang="nl-NL" dirty="0" err="1" smtClean="0"/>
              <a:t>rasgeroepen</a:t>
            </a:r>
            <a:endParaRPr lang="nl-NL" dirty="0" smtClean="0"/>
          </a:p>
          <a:p>
            <a:r>
              <a:rPr lang="nl-NL" dirty="0">
                <a:hlinkClick r:id="rId2"/>
              </a:rPr>
              <a:t>Raad van Beheer</a:t>
            </a:r>
            <a:endParaRPr lang="nl-NL" dirty="0"/>
          </a:p>
          <a:p>
            <a:endParaRPr lang="nl-NL" dirty="0"/>
          </a:p>
        </p:txBody>
      </p:sp>
      <p:pic>
        <p:nvPicPr>
          <p:cNvPr id="7" name="Picture 2" descr="http://www.fci.be/Medias/Site/logo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081" y="4100975"/>
            <a:ext cx="6876718" cy="244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804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Rasgroep</a:t>
            </a:r>
            <a:r>
              <a:rPr lang="nl-NL" dirty="0" smtClean="0"/>
              <a:t> 1: Herdershonden en veedrijvers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3 secties:</a:t>
            </a:r>
          </a:p>
          <a:p>
            <a:pPr lvl="1"/>
            <a:r>
              <a:rPr lang="nl-NL" dirty="0"/>
              <a:t>Honden die gefokt zijn om kuddes te hoeden, zoals de Hollandse herder</a:t>
            </a:r>
          </a:p>
          <a:p>
            <a:pPr lvl="1"/>
            <a:r>
              <a:rPr lang="nl-NL" dirty="0"/>
              <a:t>Honden die gebruikt worden om vee te drijven, zoals de Border Collie</a:t>
            </a:r>
          </a:p>
          <a:p>
            <a:pPr lvl="1"/>
            <a:r>
              <a:rPr lang="nl-NL" dirty="0"/>
              <a:t>Honden die de kudde bewaken, zoals de </a:t>
            </a:r>
            <a:r>
              <a:rPr lang="nl-NL" dirty="0" err="1"/>
              <a:t>Kuvasz</a:t>
            </a:r>
            <a:endParaRPr lang="nl-NL" dirty="0"/>
          </a:p>
          <a:p>
            <a:pPr lvl="1"/>
            <a:endParaRPr lang="nl-NL" dirty="0"/>
          </a:p>
          <a:p>
            <a:r>
              <a:rPr lang="nl-NL" dirty="0"/>
              <a:t>Hoeders en drijvers zijn actieve honden met veel energie</a:t>
            </a:r>
          </a:p>
          <a:p>
            <a:r>
              <a:rPr lang="nl-NL" dirty="0"/>
              <a:t>De bewakers zijn rustige, zelfstandige honden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Picture 2" descr="Afbeeldingsresultaat voor kuvasz and shee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152" y="4552794"/>
            <a:ext cx="3456122" cy="2305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028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blok 1 Encyclopedie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1"/>
            <a:ext cx="9057216" cy="4110962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Bij deze opdracht ga je een eigen encyclopedie maken. Hierin staan van alle </a:t>
            </a:r>
            <a:r>
              <a:rPr lang="nl-NL" dirty="0" smtClean="0"/>
              <a:t>rapgroepen </a:t>
            </a:r>
            <a:r>
              <a:rPr lang="nl-NL" dirty="0"/>
              <a:t>steeds maximaal 2 rassen beschreven. </a:t>
            </a:r>
          </a:p>
          <a:p>
            <a:pPr lvl="1"/>
            <a:r>
              <a:rPr lang="nl-NL" dirty="0"/>
              <a:t>20 hondenrassen</a:t>
            </a:r>
          </a:p>
          <a:p>
            <a:pPr lvl="1"/>
            <a:r>
              <a:rPr lang="nl-NL" dirty="0"/>
              <a:t>8 kattenrassen</a:t>
            </a:r>
          </a:p>
          <a:p>
            <a:r>
              <a:rPr lang="nl-NL" dirty="0" smtClean="0"/>
              <a:t>1 a4tje per ras</a:t>
            </a:r>
          </a:p>
          <a:p>
            <a:r>
              <a:rPr lang="nl-NL" dirty="0" smtClean="0"/>
              <a:t>Eind van de periode moet je hem inleveren</a:t>
            </a:r>
          </a:p>
          <a:p>
            <a:r>
              <a:rPr lang="nl-NL" dirty="0"/>
              <a:t>De encyclopedie bevat informatie over:</a:t>
            </a:r>
          </a:p>
          <a:p>
            <a:pPr lvl="1"/>
            <a:r>
              <a:rPr lang="nl-NL" dirty="0"/>
              <a:t>Nederlandse naam</a:t>
            </a:r>
          </a:p>
          <a:p>
            <a:pPr lvl="1"/>
            <a:r>
              <a:rPr lang="nl-NL" dirty="0"/>
              <a:t>Herkomst</a:t>
            </a:r>
          </a:p>
          <a:p>
            <a:pPr lvl="1"/>
            <a:r>
              <a:rPr lang="nl-NL" dirty="0"/>
              <a:t>Exterieur (beschrijving en foto(‘s))</a:t>
            </a:r>
          </a:p>
          <a:p>
            <a:pPr lvl="1"/>
            <a:r>
              <a:rPr lang="nl-NL" dirty="0"/>
              <a:t>Gebruiksdoel</a:t>
            </a:r>
          </a:p>
          <a:p>
            <a:pPr lvl="1"/>
            <a:r>
              <a:rPr lang="nl-NL" dirty="0"/>
              <a:t>Gedrag</a:t>
            </a:r>
          </a:p>
          <a:p>
            <a:pPr lvl="1"/>
            <a:r>
              <a:rPr lang="nl-NL" dirty="0"/>
              <a:t>Specifieke verzorging of bijzonderheden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3147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en rassen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Onderafdeling van een geslacht</a:t>
            </a:r>
          </a:p>
          <a:p>
            <a:r>
              <a:rPr lang="nl-NL" dirty="0" smtClean="0"/>
              <a:t>Kunnen vruchtbare nakomelingen krijgen (op natuurlijke wijze)</a:t>
            </a:r>
          </a:p>
          <a:p>
            <a:endParaRPr lang="nl-NL" dirty="0"/>
          </a:p>
          <a:p>
            <a:r>
              <a:rPr lang="nl-NL" dirty="0" smtClean="0"/>
              <a:t>Tot slot hebben we nog rassen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1800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Taxonomie </a:t>
            </a:r>
            <a:r>
              <a:rPr lang="nl-NL" sz="1800" dirty="0"/>
              <a:t>= de wetenschap die zich bezighoudt met de naamgeving van organismen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Overal ter wereld dezelfde naam</a:t>
            </a:r>
          </a:p>
          <a:p>
            <a:r>
              <a:rPr lang="nl-NL" dirty="0" smtClean="0"/>
              <a:t>Wetenschappelijke </a:t>
            </a:r>
            <a:r>
              <a:rPr lang="nl-NL" dirty="0"/>
              <a:t>naam  = </a:t>
            </a:r>
            <a:r>
              <a:rPr lang="nl-NL" b="1" dirty="0"/>
              <a:t>G</a:t>
            </a:r>
            <a:r>
              <a:rPr lang="nl-NL" dirty="0"/>
              <a:t>eslachtsnaam + soortnaam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Het is belangrijk dat je als dierverzorger goed weet met welke diersoort je te maken hebt zodat je het de juiste verzorging kan bieden. 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47183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225</TotalTime>
  <Words>271</Words>
  <Application>Microsoft Office PowerPoint</Application>
  <PresentationFormat>Breedbeeld</PresentationFormat>
  <Paragraphs>56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Voeren en verzorgen </vt:lpstr>
      <vt:lpstr>Week 1</vt:lpstr>
      <vt:lpstr>Wat is exterieur? </vt:lpstr>
      <vt:lpstr>Exterieur kenmerken</vt:lpstr>
      <vt:lpstr>Rasgroepen (hond)</vt:lpstr>
      <vt:lpstr>Rasgroep 1: Herdershonden en veedrijvers</vt:lpstr>
      <vt:lpstr>Opdracht blok 1 Encyclopedie </vt:lpstr>
      <vt:lpstr>Soorten en rassen</vt:lpstr>
      <vt:lpstr>Taxonomie = de wetenschap die zich bezighoudt met de naamgeving van organismen </vt:lpstr>
      <vt:lpstr>Opdracht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Voeren en verzorgen</dc:title>
  <dc:creator>Wies Temming - Pondes</dc:creator>
  <cp:lastModifiedBy>Wies Temming - Pondes</cp:lastModifiedBy>
  <cp:revision>21</cp:revision>
  <cp:lastPrinted>2017-09-04T14:32:59Z</cp:lastPrinted>
  <dcterms:created xsi:type="dcterms:W3CDTF">2017-08-31T10:11:22Z</dcterms:created>
  <dcterms:modified xsi:type="dcterms:W3CDTF">2017-09-04T14:33:15Z</dcterms:modified>
</cp:coreProperties>
</file>