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70" d="100"/>
          <a:sy n="70" d="100"/>
        </p:scale>
        <p:origin x="51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F0749-8772-4BB3-8BBF-077F47DAA2BC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CEF7-E965-4EC5-B95B-06DC321130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1169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F0749-8772-4BB3-8BBF-077F47DAA2BC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CEF7-E965-4EC5-B95B-06DC321130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0271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F0749-8772-4BB3-8BBF-077F47DAA2BC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CEF7-E965-4EC5-B95B-06DC321130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815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F0749-8772-4BB3-8BBF-077F47DAA2BC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CEF7-E965-4EC5-B95B-06DC321130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1209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F0749-8772-4BB3-8BBF-077F47DAA2BC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CEF7-E965-4EC5-B95B-06DC321130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2155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F0749-8772-4BB3-8BBF-077F47DAA2BC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CEF7-E965-4EC5-B95B-06DC321130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4636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F0749-8772-4BB3-8BBF-077F47DAA2BC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CEF7-E965-4EC5-B95B-06DC321130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212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F0749-8772-4BB3-8BBF-077F47DAA2BC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CEF7-E965-4EC5-B95B-06DC321130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952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F0749-8772-4BB3-8BBF-077F47DAA2BC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CEF7-E965-4EC5-B95B-06DC321130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7928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F0749-8772-4BB3-8BBF-077F47DAA2BC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CEF7-E965-4EC5-B95B-06DC321130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4148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F0749-8772-4BB3-8BBF-077F47DAA2BC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0CEF7-E965-4EC5-B95B-06DC321130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285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F0749-8772-4BB3-8BBF-077F47DAA2BC}" type="datetimeFigureOut">
              <a:rPr lang="nl-NL" smtClean="0"/>
              <a:t>9-3-2017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0CEF7-E965-4EC5-B95B-06DC321130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359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Lintjes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123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2009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888933"/>
            <a:ext cx="12107216" cy="4195344"/>
          </a:xfrm>
        </p:spPr>
      </p:pic>
    </p:spTree>
    <p:extLst>
      <p:ext uri="{BB962C8B-B14F-4D97-AF65-F5344CB8AC3E}">
        <p14:creationId xmlns:p14="http://schemas.microsoft.com/office/powerpoint/2010/main" val="63417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2016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9" y="1881555"/>
            <a:ext cx="12099489" cy="4237892"/>
          </a:xfrm>
        </p:spPr>
      </p:pic>
    </p:spTree>
    <p:extLst>
      <p:ext uri="{BB962C8B-B14F-4D97-AF65-F5344CB8AC3E}">
        <p14:creationId xmlns:p14="http://schemas.microsoft.com/office/powerpoint/2010/main" val="420495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2026?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231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</Words>
  <Application>Microsoft Office PowerPoint</Application>
  <PresentationFormat>Breedbeeld</PresentationFormat>
  <Paragraphs>4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Lintjes 2</vt:lpstr>
      <vt:lpstr>2009</vt:lpstr>
      <vt:lpstr>2016</vt:lpstr>
      <vt:lpstr>2026?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Lintjes 2</dc:title>
  <dc:creator>Johan Schuppert</dc:creator>
  <cp:lastModifiedBy>Johan Schuppert</cp:lastModifiedBy>
  <cp:revision>1</cp:revision>
  <dcterms:created xsi:type="dcterms:W3CDTF">2017-03-09T14:15:07Z</dcterms:created>
  <dcterms:modified xsi:type="dcterms:W3CDTF">2017-03-09T14:34:32Z</dcterms:modified>
</cp:coreProperties>
</file>