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nl-NL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65" d="100"/>
          <a:sy n="65" d="100"/>
        </p:scale>
        <p:origin x="1306" y="5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Sub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537C98-8B06-EA45-B965-E1B872552E4C}" type="datetimeFigureOut">
              <a:rPr lang="nl-NL" smtClean="0"/>
              <a:t>3-3-2015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694E7-8139-7348-AE98-991AEC9ED22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308697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537C98-8B06-EA45-B965-E1B872552E4C}" type="datetimeFigureOut">
              <a:rPr lang="nl-NL" smtClean="0"/>
              <a:t>3-3-2015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694E7-8139-7348-AE98-991AEC9ED22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218105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537C98-8B06-EA45-B965-E1B872552E4C}" type="datetimeFigureOut">
              <a:rPr lang="nl-NL" smtClean="0"/>
              <a:t>3-3-2015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694E7-8139-7348-AE98-991AEC9ED22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558934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537C98-8B06-EA45-B965-E1B872552E4C}" type="datetimeFigureOut">
              <a:rPr lang="nl-NL" smtClean="0"/>
              <a:t>3-3-2015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694E7-8139-7348-AE98-991AEC9ED22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88807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537C98-8B06-EA45-B965-E1B872552E4C}" type="datetimeFigureOut">
              <a:rPr lang="nl-NL" smtClean="0"/>
              <a:t>3-3-2015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694E7-8139-7348-AE98-991AEC9ED22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001173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ee objec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537C98-8B06-EA45-B965-E1B872552E4C}" type="datetimeFigureOut">
              <a:rPr lang="nl-NL" smtClean="0"/>
              <a:t>3-3-2015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694E7-8139-7348-AE98-991AEC9ED22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844916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537C98-8B06-EA45-B965-E1B872552E4C}" type="datetimeFigureOut">
              <a:rPr lang="nl-NL" smtClean="0"/>
              <a:t>3-3-2015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694E7-8139-7348-AE98-991AEC9ED22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518461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537C98-8B06-EA45-B965-E1B872552E4C}" type="datetimeFigureOut">
              <a:rPr lang="nl-NL" smtClean="0"/>
              <a:t>3-3-2015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694E7-8139-7348-AE98-991AEC9ED22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959862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537C98-8B06-EA45-B965-E1B872552E4C}" type="datetimeFigureOut">
              <a:rPr lang="nl-NL" smtClean="0"/>
              <a:t>3-3-2015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694E7-8139-7348-AE98-991AEC9ED22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439455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537C98-8B06-EA45-B965-E1B872552E4C}" type="datetimeFigureOut">
              <a:rPr lang="nl-NL" smtClean="0"/>
              <a:t>3-3-2015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694E7-8139-7348-AE98-991AEC9ED22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808863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537C98-8B06-EA45-B965-E1B872552E4C}" type="datetimeFigureOut">
              <a:rPr lang="nl-NL" smtClean="0"/>
              <a:t>3-3-2015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4694E7-8139-7348-AE98-991AEC9ED22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5359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537C98-8B06-EA45-B965-E1B872552E4C}" type="datetimeFigureOut">
              <a:rPr lang="nl-NL" smtClean="0"/>
              <a:t>3-3-2015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4694E7-8139-7348-AE98-991AEC9ED22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426362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://www.floravannederland.nl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www.bolster.nl" TargetMode="External"/><Relationship Id="rId2" Type="http://schemas.openxmlformats.org/officeDocument/2006/relationships/hyperlink" Target="http://www.cruydthoeck.nl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www.medigran.nl" TargetMode="External"/><Relationship Id="rId4" Type="http://schemas.openxmlformats.org/officeDocument/2006/relationships/hyperlink" Target="http://www.tenhaveseeds.nl" TargetMode="Externa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://www.bijenhelpdesk.nl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Wat ga ik zaaien</a:t>
            </a:r>
            <a:endParaRPr lang="nl-NL" dirty="0"/>
          </a:p>
        </p:txBody>
      </p:sp>
      <p:sp>
        <p:nvSpPr>
          <p:cNvPr id="3" name="Sub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w</a:t>
            </a:r>
            <a:r>
              <a:rPr lang="nl-NL" dirty="0" smtClean="0"/>
              <a:t>aar ga ik zaaien en waarom ga ik zaaien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544768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De plek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Grondsoort</a:t>
            </a:r>
          </a:p>
          <a:p>
            <a:r>
              <a:rPr lang="nl-NL" dirty="0" smtClean="0"/>
              <a:t>Voedselrijkdom </a:t>
            </a:r>
          </a:p>
          <a:p>
            <a:r>
              <a:rPr lang="nl-NL" dirty="0" smtClean="0"/>
              <a:t>Licht  </a:t>
            </a:r>
          </a:p>
          <a:p>
            <a:r>
              <a:rPr lang="nl-NL" dirty="0" smtClean="0"/>
              <a:t>Vochthuishouding</a:t>
            </a:r>
          </a:p>
          <a:p>
            <a:r>
              <a:rPr lang="nl-NL" dirty="0" smtClean="0"/>
              <a:t>Welke planten groeien er nu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6560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wil ik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E</a:t>
            </a:r>
            <a:r>
              <a:rPr lang="nl-NL" dirty="0" smtClean="0"/>
              <a:t>en bloemenmengsel</a:t>
            </a:r>
          </a:p>
          <a:p>
            <a:pPr marL="0" indent="0">
              <a:buNone/>
            </a:pPr>
            <a:r>
              <a:rPr lang="nl-NL" dirty="0" smtClean="0"/>
              <a:t>Hoe ziet dat er eigenlijk uit</a:t>
            </a:r>
          </a:p>
          <a:p>
            <a:pPr marL="0" indent="0">
              <a:buNone/>
            </a:pPr>
            <a:r>
              <a:rPr lang="nl-NL" dirty="0" smtClean="0"/>
              <a:t>Wanneer is er bloei</a:t>
            </a:r>
          </a:p>
          <a:p>
            <a:pPr marL="0" indent="0">
              <a:buNone/>
            </a:pPr>
            <a:r>
              <a:rPr lang="nl-NL" dirty="0" smtClean="0"/>
              <a:t>Wat voor soort beheer hoort daarbij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557397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Komen wens en werkelijkheid bij elkaar uit.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Alles is te maken maar tegen welke kosten.</a:t>
            </a:r>
          </a:p>
          <a:p>
            <a:r>
              <a:rPr lang="nl-NL" dirty="0" smtClean="0"/>
              <a:t>Wat doen we gaan we de strijd aan.</a:t>
            </a:r>
          </a:p>
          <a:p>
            <a:r>
              <a:rPr lang="nl-NL" dirty="0" smtClean="0"/>
              <a:t>Of spelen we in op de mogelijkheden van de plek.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741065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De plant als indicator.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Zoek de plant op </a:t>
            </a:r>
          </a:p>
          <a:p>
            <a:r>
              <a:rPr lang="nl-NL" dirty="0" smtClean="0"/>
              <a:t>Bijvoorbeeld  schapenzuring</a:t>
            </a:r>
          </a:p>
          <a:p>
            <a:r>
              <a:rPr lang="nl-NL" dirty="0" smtClean="0"/>
              <a:t>Kijk op internet  en lees wat er over de plant staat bij de flora van </a:t>
            </a:r>
            <a:r>
              <a:rPr lang="nl-NL" dirty="0"/>
              <a:t>N</a:t>
            </a:r>
            <a:r>
              <a:rPr lang="nl-NL" dirty="0" smtClean="0"/>
              <a:t>ederland</a:t>
            </a:r>
            <a:r>
              <a:rPr lang="nl-NL" dirty="0" smtClean="0"/>
              <a:t>.</a:t>
            </a:r>
          </a:p>
          <a:p>
            <a:endParaRPr lang="nl-NL" dirty="0" smtClean="0"/>
          </a:p>
          <a:p>
            <a:pPr marL="0" indent="0">
              <a:buNone/>
            </a:pPr>
            <a:r>
              <a:rPr lang="nl-NL" dirty="0" smtClean="0">
                <a:hlinkClick r:id="rId2"/>
              </a:rPr>
              <a:t>www.floravannederland.nl</a:t>
            </a:r>
            <a:endParaRPr lang="nl-NL" dirty="0" smtClean="0"/>
          </a:p>
          <a:p>
            <a:pPr marL="0" indent="0">
              <a:buNone/>
            </a:pPr>
            <a:endParaRPr lang="nl-NL" dirty="0" smtClean="0"/>
          </a:p>
          <a:p>
            <a:endParaRPr lang="nl-NL" dirty="0" smtClean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1381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Welk mengsel ga ik kiezen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Waar ga ik zoeken bij welke firma</a:t>
            </a:r>
          </a:p>
          <a:p>
            <a:r>
              <a:rPr lang="nl-NL" dirty="0" smtClean="0"/>
              <a:t>Waar let ik op</a:t>
            </a:r>
          </a:p>
          <a:p>
            <a:r>
              <a:rPr lang="nl-NL" dirty="0" smtClean="0"/>
              <a:t> prijs</a:t>
            </a:r>
          </a:p>
          <a:p>
            <a:r>
              <a:rPr lang="nl-NL" dirty="0" smtClean="0"/>
              <a:t> inheems</a:t>
            </a:r>
          </a:p>
          <a:p>
            <a:r>
              <a:rPr lang="nl-NL" dirty="0" smtClean="0"/>
              <a:t>graszaad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205319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Zaadfirma’s </a:t>
            </a:r>
            <a:r>
              <a:rPr lang="nl-NL" dirty="0" smtClean="0"/>
              <a:t>enkele voorbeelden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>
                <a:hlinkClick r:id="rId2"/>
              </a:rPr>
              <a:t>www.cruydthoeck.nl</a:t>
            </a:r>
            <a:endParaRPr lang="nl-NL" dirty="0" smtClean="0"/>
          </a:p>
          <a:p>
            <a:endParaRPr lang="nl-NL" dirty="0"/>
          </a:p>
          <a:p>
            <a:r>
              <a:rPr lang="nl-NL" dirty="0" smtClean="0">
                <a:hlinkClick r:id="rId3"/>
              </a:rPr>
              <a:t>www.bolster.nl</a:t>
            </a:r>
            <a:endParaRPr lang="nl-NL" dirty="0" smtClean="0"/>
          </a:p>
          <a:p>
            <a:pPr marL="0" indent="0">
              <a:buNone/>
            </a:pPr>
            <a:endParaRPr lang="nl-NL" dirty="0" smtClean="0">
              <a:hlinkClick r:id="rId4"/>
            </a:endParaRPr>
          </a:p>
          <a:p>
            <a:r>
              <a:rPr lang="nl-NL" dirty="0" smtClean="0">
                <a:hlinkClick r:id="rId5"/>
              </a:rPr>
              <a:t>www.medigran.nl</a:t>
            </a:r>
            <a:endParaRPr lang="nl-NL" dirty="0" smtClean="0"/>
          </a:p>
          <a:p>
            <a:endParaRPr lang="nl-NL" dirty="0"/>
          </a:p>
          <a:p>
            <a:r>
              <a:rPr lang="nl-NL" dirty="0" smtClean="0">
                <a:hlinkClick r:id="rId4"/>
              </a:rPr>
              <a:t>www.tenhaveseeds.nl</a:t>
            </a:r>
            <a:endParaRPr lang="nl-NL" dirty="0" smtClean="0"/>
          </a:p>
          <a:p>
            <a:endParaRPr lang="nl-NL" dirty="0" smtClean="0"/>
          </a:p>
          <a:p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926072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Beheer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Inzaaien en dan</a:t>
            </a:r>
          </a:p>
          <a:p>
            <a:r>
              <a:rPr lang="nl-NL" dirty="0" smtClean="0"/>
              <a:t>Maaitijdstip, hoe bepaal ik dat</a:t>
            </a:r>
          </a:p>
          <a:p>
            <a:r>
              <a:rPr lang="nl-NL" dirty="0" smtClean="0"/>
              <a:t>Maaisel klepelen afvoeren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940885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Verder nuttige informatie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2</a:t>
            </a:r>
            <a:r>
              <a:rPr lang="nl-NL" baseline="30000" dirty="0" smtClean="0"/>
              <a:t>e</a:t>
            </a:r>
            <a:r>
              <a:rPr lang="nl-NL" dirty="0" smtClean="0"/>
              <a:t> hands boeken van </a:t>
            </a:r>
            <a:r>
              <a:rPr lang="nl-NL" dirty="0"/>
              <a:t>A</a:t>
            </a:r>
            <a:r>
              <a:rPr lang="nl-NL" dirty="0" smtClean="0"/>
              <a:t>rie </a:t>
            </a:r>
            <a:r>
              <a:rPr lang="nl-NL" dirty="0"/>
              <a:t>K</a:t>
            </a:r>
            <a:r>
              <a:rPr lang="nl-NL" dirty="0" smtClean="0"/>
              <a:t>oster</a:t>
            </a:r>
            <a:endParaRPr lang="nl-NL" dirty="0" smtClean="0"/>
          </a:p>
          <a:p>
            <a:r>
              <a:rPr lang="nl-NL" dirty="0" smtClean="0"/>
              <a:t>Website </a:t>
            </a:r>
            <a:r>
              <a:rPr lang="nl-NL" dirty="0"/>
              <a:t>A</a:t>
            </a:r>
            <a:r>
              <a:rPr lang="nl-NL" dirty="0" smtClean="0"/>
              <a:t>rie </a:t>
            </a:r>
            <a:r>
              <a:rPr lang="nl-NL" dirty="0"/>
              <a:t>K</a:t>
            </a:r>
            <a:r>
              <a:rPr lang="nl-NL" dirty="0" smtClean="0"/>
              <a:t>oster</a:t>
            </a:r>
            <a:endParaRPr lang="nl-NL" dirty="0" smtClean="0"/>
          </a:p>
          <a:p>
            <a:r>
              <a:rPr lang="nl-NL" dirty="0" smtClean="0">
                <a:hlinkClick r:id="rId2"/>
              </a:rPr>
              <a:t>www.bijenhelpdesk.nl</a:t>
            </a:r>
            <a:endParaRPr lang="nl-NL" dirty="0" smtClean="0"/>
          </a:p>
          <a:p>
            <a:endParaRPr lang="nl-NL" dirty="0"/>
          </a:p>
          <a:p>
            <a:r>
              <a:rPr lang="nl-NL" dirty="0" smtClean="0"/>
              <a:t>Naar meer natuur  Ger </a:t>
            </a:r>
            <a:r>
              <a:rPr lang="nl-NL" dirty="0" err="1" smtClean="0"/>
              <a:t>Londo</a:t>
            </a:r>
            <a:r>
              <a:rPr lang="nl-NL" dirty="0" smtClean="0"/>
              <a:t>  KNNV ramsj</a:t>
            </a:r>
          </a:p>
          <a:p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809473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133</TotalTime>
  <Words>173</Words>
  <Application>Microsoft Office PowerPoint</Application>
  <PresentationFormat>Diavoorstelling (4:3)</PresentationFormat>
  <Paragraphs>50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2" baseType="lpstr">
      <vt:lpstr>Arial</vt:lpstr>
      <vt:lpstr>Calibri</vt:lpstr>
      <vt:lpstr>Office-thema</vt:lpstr>
      <vt:lpstr>Wat ga ik zaaien</vt:lpstr>
      <vt:lpstr>De plek</vt:lpstr>
      <vt:lpstr>Wat wil ik</vt:lpstr>
      <vt:lpstr>Komen wens en werkelijkheid bij elkaar uit.</vt:lpstr>
      <vt:lpstr>De plant als indicator.</vt:lpstr>
      <vt:lpstr>Welk mengsel ga ik kiezen </vt:lpstr>
      <vt:lpstr>Zaadfirma’s enkele voorbeelden</vt:lpstr>
      <vt:lpstr>Beheer </vt:lpstr>
      <vt:lpstr>Verder nuttige informatie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Wat ga ik zaaien</dc:title>
  <dc:creator>   heilien tonckens</dc:creator>
  <cp:lastModifiedBy>Johan Schuppert</cp:lastModifiedBy>
  <cp:revision>13</cp:revision>
  <dcterms:created xsi:type="dcterms:W3CDTF">2015-02-04T11:06:15Z</dcterms:created>
  <dcterms:modified xsi:type="dcterms:W3CDTF">2015-03-03T11:46:03Z</dcterms:modified>
</cp:coreProperties>
</file>

<file path=docProps/thumbnail.jpeg>
</file>