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9" r:id="rId5"/>
  </p:sldMasterIdLst>
  <p:sldIdLst>
    <p:sldId id="256" r:id="rId6"/>
    <p:sldId id="262" r:id="rId7"/>
    <p:sldId id="268" r:id="rId8"/>
    <p:sldId id="270" r:id="rId9"/>
    <p:sldId id="269" r:id="rId10"/>
    <p:sldId id="271" r:id="rId11"/>
    <p:sldId id="267" r:id="rId12"/>
    <p:sldId id="278" r:id="rId13"/>
    <p:sldId id="277" r:id="rId14"/>
    <p:sldId id="280" r:id="rId15"/>
    <p:sldId id="279" r:id="rId16"/>
    <p:sldId id="266" r:id="rId17"/>
    <p:sldId id="282" r:id="rId18"/>
    <p:sldId id="283" r:id="rId19"/>
    <p:sldId id="284" r:id="rId20"/>
    <p:sldId id="276" r:id="rId21"/>
    <p:sldId id="281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75" d="100"/>
          <a:sy n="75" d="100"/>
        </p:scale>
        <p:origin x="113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823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2802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A653F50-59DD-4D07-9D1B-2B600953F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/>
          <a:stretch/>
        </p:blipFill>
        <p:spPr>
          <a:xfrm>
            <a:off x="5770485" y="587211"/>
            <a:ext cx="5035828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6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80D3ADED-358E-4E74-A64F-8C239F917C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372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8255CFB-AD89-4E0F-904B-1EEE36C66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1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3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079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et pale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5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54E305-CB9D-4FC4-B5EE-56BDBDE7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4"/>
          <a:stretch/>
        </p:blipFill>
        <p:spPr>
          <a:xfrm>
            <a:off x="5690586" y="585136"/>
            <a:ext cx="5104856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2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F9BC8E7-7983-4765-9735-1F7107557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6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4F967AB-7EF2-48E6-A6F9-2FBABCE55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6C95E13-39A3-4926-894D-5100C285F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262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ind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34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20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C80DE-6872-4D24-A46A-541D65934F97}" type="datetimeFigureOut">
              <a:rPr lang="nl-NL" smtClean="0"/>
              <a:t>22-2-2019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76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bg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B65EB-9FDF-4830-AF0E-7F0AAC093151}" type="datetimeFigureOut">
              <a:rPr lang="nl-NL" smtClean="0"/>
              <a:t>22-2-2019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C6E6B-2EC4-403B-B862-78C299F44D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850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916986"/>
          </a:xfrm>
        </p:spPr>
        <p:txBody>
          <a:bodyPr/>
          <a:lstStyle/>
          <a:p>
            <a:pPr algn="ctr"/>
            <a:r>
              <a:rPr lang="nl-NL" dirty="0"/>
              <a:t>Literatuurpresentatie </a:t>
            </a:r>
            <a:r>
              <a:rPr lang="nl-NL" dirty="0" smtClean="0"/>
              <a:t>van</a:t>
            </a:r>
            <a:br>
              <a:rPr lang="nl-NL" dirty="0" smtClean="0"/>
            </a:br>
            <a:r>
              <a:rPr lang="nl-NL" dirty="0" smtClean="0"/>
              <a:t>Robin </a:t>
            </a:r>
            <a:r>
              <a:rPr lang="nl-NL" dirty="0" err="1" smtClean="0"/>
              <a:t>Baumhöver</a:t>
            </a:r>
            <a:r>
              <a:rPr lang="nl-NL" dirty="0" smtClean="0"/>
              <a:t> 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91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309637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272571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338491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17052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155856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101795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078772" y="2760453"/>
            <a:ext cx="8240040" cy="1751162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		</a:t>
            </a:r>
            <a:endParaRPr lang="nl-NL" sz="2700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320819" y="24682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Mijn ideale boek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36562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144487" y="2795687"/>
            <a:ext cx="9756000" cy="1458261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/>
              <a:t>EINDE</a:t>
            </a:r>
          </a:p>
        </p:txBody>
      </p:sp>
    </p:spTree>
    <p:extLst>
      <p:ext uri="{BB962C8B-B14F-4D97-AF65-F5344CB8AC3E}">
        <p14:creationId xmlns:p14="http://schemas.microsoft.com/office/powerpoint/2010/main" val="232790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214958" y="644886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Het eerste boek dat ik las in havo </a:t>
            </a:r>
            <a:r>
              <a:rPr lang="nl-NL" dirty="0" smtClean="0"/>
              <a:t>4 is het gouden ei</a:t>
            </a:r>
            <a:endParaRPr lang="nl-NL" dirty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331" y="2474333"/>
            <a:ext cx="2050700" cy="31549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572" y="2482793"/>
            <a:ext cx="2097642" cy="3146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vak 7"/>
          <p:cNvSpPr txBox="1"/>
          <p:nvPr/>
        </p:nvSpPr>
        <p:spPr>
          <a:xfrm>
            <a:off x="565001" y="2358719"/>
            <a:ext cx="575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Waarom dit boek?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9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346385" y="2468202"/>
            <a:ext cx="7039662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  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1587063" y="851339"/>
            <a:ext cx="971155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900" dirty="0" smtClean="0">
                <a:solidFill>
                  <a:schemeClr val="bg1"/>
                </a:solidFill>
              </a:rPr>
              <a:t>Hoe ik mijn boeken heb gekozen?</a:t>
            </a:r>
            <a:endParaRPr lang="nl-NL" sz="4900" dirty="0">
              <a:solidFill>
                <a:schemeClr val="bg1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356523" y="1855380"/>
            <a:ext cx="11235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Invloed van andere (havo 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lezenvoordelijst.nl (havo 5)</a:t>
            </a:r>
          </a:p>
          <a:p>
            <a:endParaRPr lang="nl-NL" dirty="0" smtClean="0">
              <a:solidFill>
                <a:schemeClr val="bg1"/>
              </a:soli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900" y="2089625"/>
            <a:ext cx="3082800" cy="2219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243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 txBox="1">
            <a:spLocks/>
          </p:cNvSpPr>
          <p:nvPr/>
        </p:nvSpPr>
        <p:spPr>
          <a:xfrm>
            <a:off x="1320819" y="2468202"/>
            <a:ext cx="9462200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  <p:sp>
        <p:nvSpPr>
          <p:cNvPr id="2" name="Tekstvak 1"/>
          <p:cNvSpPr txBox="1"/>
          <p:nvPr/>
        </p:nvSpPr>
        <p:spPr>
          <a:xfrm>
            <a:off x="3174124" y="623654"/>
            <a:ext cx="87235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000" dirty="0" smtClean="0">
                <a:solidFill>
                  <a:schemeClr val="bg1"/>
                </a:solidFill>
              </a:rPr>
              <a:t>Mijn leesontwikkeling</a:t>
            </a:r>
            <a:endParaRPr lang="nl-NL" sz="5000" dirty="0">
              <a:solidFill>
                <a:schemeClr val="bg1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25821" y="1765738"/>
            <a:ext cx="11288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l="31000" t="31567" r="33625" b="33180"/>
          <a:stretch/>
        </p:blipFill>
        <p:spPr>
          <a:xfrm>
            <a:off x="1574800" y="1621079"/>
            <a:ext cx="8121641" cy="43908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848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	</a:t>
            </a:r>
          </a:p>
          <a:p>
            <a:pPr marL="0" indent="0"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162206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/>
              <a:t>	</a:t>
            </a:r>
          </a:p>
          <a:p>
            <a:pPr marL="0" indent="0"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245229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250044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240064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20819" y="2468202"/>
            <a:ext cx="8065228" cy="171383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			</a:t>
            </a:r>
          </a:p>
          <a:p>
            <a:pPr marL="0" indent="0">
              <a:buNone/>
            </a:pPr>
            <a:endParaRPr lang="nl-NL" sz="2700" b="1" dirty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1473219" y="262060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/>
          </a:p>
        </p:txBody>
      </p:sp>
    </p:spTree>
    <p:extLst>
      <p:ext uri="{BB962C8B-B14F-4D97-AF65-F5344CB8AC3E}">
        <p14:creationId xmlns:p14="http://schemas.microsoft.com/office/powerpoint/2010/main" val="8358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Mondriaan rood">
  <a:themeElements>
    <a:clrScheme name="Het Hooghuis - Mondria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BD2"/>
      </a:accent1>
      <a:accent2>
        <a:srgbClr val="EF7D00"/>
      </a:accent2>
      <a:accent3>
        <a:srgbClr val="3FA535"/>
      </a:accent3>
      <a:accent4>
        <a:srgbClr val="CC171A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CDAEB464-8CCD-4770-A6BB-6F142563692B}"/>
    </a:ext>
  </a:extLst>
</a:theme>
</file>

<file path=ppt/theme/theme2.xml><?xml version="1.0" encoding="utf-8"?>
<a:theme xmlns:a="http://schemas.openxmlformats.org/drawingml/2006/main" name="Mondriaan wit">
  <a:themeElements>
    <a:clrScheme name="Hooghuis - Heesc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71A"/>
      </a:accent1>
      <a:accent2>
        <a:srgbClr val="3FA535"/>
      </a:accent2>
      <a:accent3>
        <a:srgbClr val="EF7D00"/>
      </a:accent3>
      <a:accent4>
        <a:srgbClr val="008BD2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8DAC916E-DCC3-418F-A5F7-DA176ABC9EC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82F4BC99052A4FA7A439A1726F60B9" ma:contentTypeVersion="6" ma:contentTypeDescription="Een nieuw document maken." ma:contentTypeScope="" ma:versionID="6650bea3e6062f61de79df23b15db6d2">
  <xsd:schema xmlns:xsd="http://www.w3.org/2001/XMLSchema" xmlns:xs="http://www.w3.org/2001/XMLSchema" xmlns:p="http://schemas.microsoft.com/office/2006/metadata/properties" xmlns:ns2="1c4f1813-1efd-4eb0-9dc2-ba3f77b0cec5" targetNamespace="http://schemas.microsoft.com/office/2006/metadata/properties" ma:root="true" ma:fieldsID="bf0288a51e7b4f40641000b4ebed3408" ns2:_="">
    <xsd:import namespace="1c4f1813-1efd-4eb0-9dc2-ba3f77b0ce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4f1813-1efd-4eb0-9dc2-ba3f77b0ce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5D6B22-0F5B-4F9B-A7E3-A189E28E0A12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1c4f1813-1efd-4eb0-9dc2-ba3f77b0cec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6B223A-9129-4027-B75A-74603C82D2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4f1813-1efd-4eb0-9dc2-ba3f77b0ce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6F635E-DBB7-4BDD-92D0-0CD3FEB66F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presentatie Mondriaan</Template>
  <TotalTime>146</TotalTime>
  <Words>43</Words>
  <Application>Microsoft Office PowerPoint</Application>
  <PresentationFormat>Breedbeeld</PresentationFormat>
  <Paragraphs>30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17</vt:i4>
      </vt:variant>
    </vt:vector>
  </HeadingPairs>
  <TitlesOfParts>
    <vt:vector size="20" baseType="lpstr">
      <vt:lpstr>Arial</vt:lpstr>
      <vt:lpstr>Mondriaan rood</vt:lpstr>
      <vt:lpstr>Mondriaan wit</vt:lpstr>
      <vt:lpstr>Literatuurpresentatie van Robin Baumhöver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Oefening spreekvaardigheid</dc:title>
  <dc:creator>Musters, MMW (Marloes)</dc:creator>
  <cp:lastModifiedBy>Baumhöver, R.F.K.  (Robin) (H4C)</cp:lastModifiedBy>
  <cp:revision>22</cp:revision>
  <dcterms:created xsi:type="dcterms:W3CDTF">2018-01-12T07:46:41Z</dcterms:created>
  <dcterms:modified xsi:type="dcterms:W3CDTF">2019-02-22T11:08:52Z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0x0101002482F4BC99052A4FA7A439A1726F60B9</vt:lpwstr>
  </property>
</Properties>
</file>