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13"/>
  </p:notesMasterIdLst>
  <p:sldIdLst>
    <p:sldId id="256" r:id="rId3"/>
    <p:sldId id="262" r:id="rId4"/>
    <p:sldId id="268" r:id="rId5"/>
    <p:sldId id="270" r:id="rId6"/>
    <p:sldId id="269" r:id="rId7"/>
    <p:sldId id="271" r:id="rId8"/>
    <p:sldId id="267" r:id="rId9"/>
    <p:sldId id="278" r:id="rId10"/>
    <p:sldId id="282" r:id="rId11"/>
    <p:sldId id="281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son de Klein" initials="JdK" lastIdx="1" clrIdx="0">
    <p:extLst>
      <p:ext uri="{19B8F6BF-5375-455C-9EA6-DF929625EA0E}">
        <p15:presenceInfo xmlns:p15="http://schemas.microsoft.com/office/powerpoint/2012/main" userId="3ba3327f1a829d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6-15T12:06:02.872" idx="1">
    <p:pos x="2393" y="292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EE59D-8199-4B3F-80A2-93DB598E5855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CC5C8-8947-4082-86A6-4428226B50B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392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CC5C8-8947-4082-86A6-4428226B50B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275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=""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8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823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=""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802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="" xmlns:a16="http://schemas.microsoft.com/office/drawing/2014/main" id="{BA653F50-59DD-4D07-9D1B-2B600953F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/>
          <a:stretch/>
        </p:blipFill>
        <p:spPr>
          <a:xfrm>
            <a:off x="5770485" y="587211"/>
            <a:ext cx="5035828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6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="" xmlns:a16="http://schemas.microsoft.com/office/drawing/2014/main" id="{80D3ADED-358E-4E74-A64F-8C239F917C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372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="" xmlns:a16="http://schemas.microsoft.com/office/drawing/2014/main" id="{38255CFB-AD89-4E0F-904B-1EEE36C66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1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3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ee keer tekst of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F26D2EE-9939-4930-8A80-B2E7D388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000" y="1656000"/>
            <a:ext cx="4872000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5092C25A-CA90-4043-B6E3-E5BB8FE59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BAA86BD9-86A7-4CB3-A20F-D2B65093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EB2C07E0-5BE5-4E3D-A5C3-FA1D5CEB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="" xmlns:a16="http://schemas.microsoft.com/office/drawing/2014/main" id="{64BB9FDA-D1A9-4A8F-BCEF-28D2AB821C1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1" y="1656000"/>
            <a:ext cx="4881526" cy="450056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95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Het pale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5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ies de kle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="" xmlns:a16="http://schemas.microsoft.com/office/drawing/2014/main" id="{6C54E305-CB9D-4FC4-B5EE-56BDBDE7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4"/>
          <a:stretch/>
        </p:blipFill>
        <p:spPr>
          <a:xfrm>
            <a:off x="5690586" y="585136"/>
            <a:ext cx="5104856" cy="57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2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e eigen st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>
            <a:extLst>
              <a:ext uri="{FF2B5EF4-FFF2-40B4-BE49-F238E27FC236}">
                <a16:creationId xmlns="" xmlns:a16="http://schemas.microsoft.com/office/drawing/2014/main" id="{4F9BC8E7-7983-4765-9735-1F7107557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47" y="826475"/>
            <a:ext cx="5832000" cy="58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6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og hebben voor elka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="" xmlns:a16="http://schemas.microsoft.com/office/drawing/2014/main" id="{94F967AB-7EF2-48E6-A6F9-2FBABCE55B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29" y="587211"/>
            <a:ext cx="6134264" cy="613426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="" xmlns:a16="http://schemas.microsoft.com/office/drawing/2014/main" id="{56C95E13-39A3-4926-894D-5100C285F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262" y="587211"/>
            <a:ext cx="6134264" cy="613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ind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F8162C0C-8ADC-43CF-AE95-14C54448D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941DBA8-63B1-47F5-A883-5583ECBA7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A25615F1-B779-49BE-960D-1AE9E171A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334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EA619D15-97F5-481C-AA28-5DD6ABA5E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4000" y="1266825"/>
            <a:ext cx="9756000" cy="2066925"/>
          </a:xfrm>
          <a:prstGeom prst="rect">
            <a:avLst/>
          </a:prstGeom>
        </p:spPr>
        <p:txBody>
          <a:bodyPr anchor="b"/>
          <a:lstStyle>
            <a:lvl1pPr algn="l">
              <a:defRPr sz="500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="" xmlns:a16="http://schemas.microsoft.com/office/drawing/2014/main" id="{2F774763-6652-4E8A-9D51-23108126E8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00" y="3600000"/>
            <a:ext cx="9756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58394A57-9372-4FD4-B70D-2C074C89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B65EB-9FDF-4830-AF0E-7F0AAC093151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1B58F302-4A80-48D4-9B4A-3BFED6A1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7FC35D3A-7AB8-45EA-A959-742BE4CC1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C6E6B-2EC4-403B-B862-78C299F44D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820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=""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C80DE-6872-4D24-A46A-541D65934F97}" type="datetimeFigureOut">
              <a:rPr lang="nl-NL" smtClean="0"/>
              <a:t>15-6-2018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687A5-7E83-4D60-BCED-79D87F9C87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476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bg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="" xmlns:a16="http://schemas.microsoft.com/office/drawing/2014/main" id="{CC5D78CD-E1A3-49DD-B89A-60EEEE435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4000" y="1656000"/>
            <a:ext cx="9756000" cy="4500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80EEA5B1-6071-40BE-B6B0-3F546D9E0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24000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B65EB-9FDF-4830-AF0E-7F0AAC093151}" type="datetimeFigureOut">
              <a:rPr lang="nl-NL" smtClean="0"/>
              <a:t>15-6-2018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CED80839-D02B-42AA-A7BD-49F0BD9EF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850" y="6356350"/>
            <a:ext cx="774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ADA9FA82-A774-414D-B2D2-70E182497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72676" y="6356350"/>
            <a:ext cx="100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C6E6B-2EC4-403B-B862-78C299F44D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850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2385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-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400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162050" indent="-171450" algn="l" defTabSz="91440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180975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nl-NL" dirty="0" smtClean="0"/>
              <a:t>Literatuurpresentatie van Jason de Klein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115" y="3333750"/>
            <a:ext cx="4327301" cy="330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492216" y="1134312"/>
            <a:ext cx="9756000" cy="1458261"/>
          </a:xfrm>
        </p:spPr>
        <p:txBody>
          <a:bodyPr/>
          <a:lstStyle/>
          <a:p>
            <a:pPr marL="0" indent="0" algn="ctr">
              <a:buNone/>
            </a:pPr>
            <a:r>
              <a:rPr lang="nl-NL" b="1" dirty="0" smtClean="0"/>
              <a:t>EINDE</a:t>
            </a:r>
            <a:endParaRPr lang="nl-NL" b="1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659" y="2399390"/>
            <a:ext cx="5461128" cy="331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0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063385" y="768938"/>
            <a:ext cx="8065228" cy="171383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nl-NL" dirty="0" smtClean="0"/>
              <a:t>Het eerste boek dat ik las in havo 4 was Het Behouden Huis</a:t>
            </a: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sz="2700" b="1" dirty="0" smtClean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08119">
            <a:off x="8136539" y="2063342"/>
            <a:ext cx="2361223" cy="3749391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94826" y="2482771"/>
            <a:ext cx="69417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3600" dirty="0" smtClean="0"/>
              <a:t>2</a:t>
            </a:r>
            <a:r>
              <a:rPr lang="nl-NL" sz="3600" baseline="30000" dirty="0" smtClean="0"/>
              <a:t>e</a:t>
            </a:r>
            <a:r>
              <a:rPr lang="nl-NL" sz="3600" dirty="0" smtClean="0"/>
              <a:t> wereldoorlog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Spannend</a:t>
            </a:r>
          </a:p>
          <a:p>
            <a:pPr marL="285750" indent="-285750">
              <a:buFontTx/>
              <a:buChar char="-"/>
            </a:pPr>
            <a:r>
              <a:rPr lang="nl-NL" sz="3600" dirty="0" smtClean="0"/>
              <a:t>Aantrekkelijk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356599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222340" y="420461"/>
            <a:ext cx="8065228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Manier van kiezen van het 1</a:t>
            </a:r>
            <a:r>
              <a:rPr lang="nl-NL" baseline="30000" dirty="0" smtClean="0"/>
              <a:t>e</a:t>
            </a:r>
            <a:r>
              <a:rPr lang="nl-NL" dirty="0" smtClean="0"/>
              <a:t> boek en nu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796995" y="2498366"/>
            <a:ext cx="80879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3600" dirty="0" smtClean="0"/>
              <a:t>Onderwerp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Inhoud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Aantal bladzijdes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48794">
            <a:off x="7020662" y="2134294"/>
            <a:ext cx="2870313" cy="295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3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jdelijke aanduiding voor inhoud 1"/>
          <p:cNvSpPr txBox="1">
            <a:spLocks/>
          </p:cNvSpPr>
          <p:nvPr/>
        </p:nvSpPr>
        <p:spPr>
          <a:xfrm>
            <a:off x="2340934" y="510613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 smtClean="0"/>
              <a:t>Het beste boek wat ik heb gelezen</a:t>
            </a:r>
            <a:endParaRPr lang="nl-N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nl-N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 smtClean="0"/>
          </a:p>
        </p:txBody>
      </p:sp>
      <p:sp>
        <p:nvSpPr>
          <p:cNvPr id="2" name="Tekstvak 1"/>
          <p:cNvSpPr txBox="1"/>
          <p:nvPr/>
        </p:nvSpPr>
        <p:spPr>
          <a:xfrm>
            <a:off x="1249250" y="2376532"/>
            <a:ext cx="7997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3600" dirty="0" smtClean="0"/>
              <a:t>Los geld, René Appel</a:t>
            </a:r>
          </a:p>
          <a:p>
            <a:pPr marL="285750" indent="-285750">
              <a:buFontTx/>
              <a:buChar char="-"/>
            </a:pPr>
            <a:r>
              <a:rPr lang="nl-NL" sz="3600" dirty="0" smtClean="0"/>
              <a:t> Spanning, actie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Handelsleventje</a:t>
            </a:r>
            <a:endParaRPr lang="nl-NL" sz="36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19033">
            <a:off x="8022295" y="1443150"/>
            <a:ext cx="2731564" cy="44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8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jdelijke aanduiding voor inhoud 1"/>
          <p:cNvSpPr>
            <a:spLocks noGrp="1"/>
          </p:cNvSpPr>
          <p:nvPr>
            <p:ph idx="1"/>
          </p:nvPr>
        </p:nvSpPr>
        <p:spPr>
          <a:xfrm>
            <a:off x="2312492" y="381825"/>
            <a:ext cx="8065228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Op welk niveau mijn boeken zijn</a:t>
            </a: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2" name="Tekstvak 1"/>
          <p:cNvSpPr txBox="1"/>
          <p:nvPr/>
        </p:nvSpPr>
        <p:spPr>
          <a:xfrm>
            <a:off x="1068946" y="2601533"/>
            <a:ext cx="76629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3600" dirty="0" smtClean="0"/>
              <a:t>Niveau 4,5</a:t>
            </a:r>
          </a:p>
          <a:p>
            <a:pPr marL="285750" indent="-285750">
              <a:buFontTx/>
              <a:buChar char="-"/>
            </a:pPr>
            <a:r>
              <a:rPr lang="nl-NL" sz="3600" dirty="0" smtClean="0"/>
              <a:t> Goede lezer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Snel leest</a:t>
            </a:r>
          </a:p>
          <a:p>
            <a:pPr marL="285750" indent="-285750">
              <a:buFontTx/>
              <a:buChar char="-"/>
            </a:pP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83737">
            <a:off x="6517963" y="1852479"/>
            <a:ext cx="4281356" cy="396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6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jdelijke aanduiding voor inhoud 1"/>
          <p:cNvSpPr>
            <a:spLocks noGrp="1"/>
          </p:cNvSpPr>
          <p:nvPr>
            <p:ph idx="1"/>
          </p:nvPr>
        </p:nvSpPr>
        <p:spPr>
          <a:xfrm>
            <a:off x="2389765" y="446219"/>
            <a:ext cx="8065228" cy="1713833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smtClean="0"/>
              <a:t>Overeenkomsten tussen mijn gelezen boeken</a:t>
            </a: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2" name="Tekstvak 1"/>
          <p:cNvSpPr txBox="1"/>
          <p:nvPr/>
        </p:nvSpPr>
        <p:spPr>
          <a:xfrm>
            <a:off x="669701" y="2653047"/>
            <a:ext cx="85644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3600" dirty="0" smtClean="0"/>
              <a:t>Weinig bladzijdes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Het onderwerp verschilt niet erg</a:t>
            </a:r>
          </a:p>
          <a:p>
            <a:pPr marL="285750" indent="-285750">
              <a:buFontTx/>
              <a:buChar char="-"/>
            </a:pPr>
            <a:r>
              <a:rPr lang="nl-NL" sz="3600" dirty="0"/>
              <a:t> </a:t>
            </a:r>
            <a:r>
              <a:rPr lang="nl-NL" sz="3600" dirty="0" smtClean="0"/>
              <a:t>1 uitzondering qua onderwerp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81631">
            <a:off x="7794303" y="2488015"/>
            <a:ext cx="3492688" cy="231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9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027289" y="2417224"/>
            <a:ext cx="8065228" cy="1713833"/>
          </a:xfrm>
        </p:spPr>
        <p:txBody>
          <a:bodyPr>
            <a:normAutofit fontScale="47500" lnSpcReduction="20000"/>
          </a:bodyPr>
          <a:lstStyle/>
          <a:p>
            <a:pPr>
              <a:buFontTx/>
              <a:buChar char="-"/>
            </a:pPr>
            <a:r>
              <a:rPr lang="nl-NL" dirty="0" smtClean="0">
                <a:solidFill>
                  <a:schemeClr val="tx1"/>
                </a:solidFill>
              </a:rPr>
              <a:t>Het behouden huis ( Triest maar erg mooi verhaal)</a:t>
            </a:r>
          </a:p>
          <a:p>
            <a:pPr>
              <a:buFontTx/>
              <a:buChar char="-"/>
            </a:pPr>
            <a:r>
              <a:rPr lang="nl-NL" dirty="0" smtClean="0">
                <a:solidFill>
                  <a:schemeClr val="tx1"/>
                </a:solidFill>
              </a:rPr>
              <a:t> Het theater de brief en de waarheid ( 2 mooie verhalen</a:t>
            </a:r>
            <a:r>
              <a:rPr lang="nl-NL" dirty="0" smtClean="0">
                <a:solidFill>
                  <a:schemeClr val="tx1"/>
                </a:solidFill>
              </a:rPr>
              <a:t> </a:t>
            </a:r>
            <a:endParaRPr lang="nl-NL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l-NL" dirty="0" smtClean="0"/>
              <a:t>		</a:t>
            </a: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2645197" y="624377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 smtClean="0"/>
              <a:t>2 boeken waarover ik iets wil vertellen</a:t>
            </a:r>
            <a:endParaRPr lang="nl-NL" sz="2700" b="1" dirty="0" smtClean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905" y="3503053"/>
            <a:ext cx="1550360" cy="216801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265" y="3512400"/>
            <a:ext cx="1429555" cy="212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4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599601" y="2329440"/>
            <a:ext cx="8065228" cy="1713833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r>
              <a:rPr lang="nl-NL" dirty="0" smtClean="0">
                <a:solidFill>
                  <a:schemeClr val="tx1"/>
                </a:solidFill>
              </a:rPr>
              <a:t>Door te gaan hoe ik was begonnen</a:t>
            </a:r>
          </a:p>
          <a:p>
            <a:pPr>
              <a:buFontTx/>
              <a:buChar char="-"/>
            </a:pPr>
            <a:r>
              <a:rPr lang="nl-NL" dirty="0">
                <a:solidFill>
                  <a:schemeClr val="tx1"/>
                </a:solidFill>
              </a:rPr>
              <a:t> </a:t>
            </a:r>
            <a:r>
              <a:rPr lang="nl-NL" dirty="0" smtClean="0">
                <a:solidFill>
                  <a:schemeClr val="tx1"/>
                </a:solidFill>
              </a:rPr>
              <a:t>Beetje afwisseling in boeken</a:t>
            </a:r>
          </a:p>
          <a:p>
            <a:pPr>
              <a:buFontTx/>
              <a:buChar char="-"/>
            </a:pPr>
            <a:r>
              <a:rPr lang="nl-NL" dirty="0" smtClean="0">
                <a:solidFill>
                  <a:schemeClr val="tx1"/>
                </a:solidFill>
              </a:rPr>
              <a:t>Hetzelfd</a:t>
            </a:r>
            <a:r>
              <a:rPr lang="nl-NL" dirty="0" smtClean="0">
                <a:solidFill>
                  <a:schemeClr val="tx1"/>
                </a:solidFill>
              </a:rPr>
              <a:t>e niveau</a:t>
            </a:r>
            <a:r>
              <a:rPr lang="nl-NL" dirty="0" smtClean="0"/>
              <a:t>			</a:t>
            </a:r>
            <a:endParaRPr lang="nl-NL" dirty="0"/>
          </a:p>
          <a:p>
            <a:pPr marL="0" indent="0">
              <a:buNone/>
            </a:pPr>
            <a:endParaRPr lang="nl-NL" sz="2700" b="1" dirty="0" smtClean="0"/>
          </a:p>
        </p:txBody>
      </p:sp>
      <p:sp>
        <p:nvSpPr>
          <p:cNvPr id="3" name="Rechthoek 2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ln w="984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18160" y="6147583"/>
            <a:ext cx="11512286" cy="553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inhoud 1"/>
          <p:cNvSpPr txBox="1">
            <a:spLocks/>
          </p:cNvSpPr>
          <p:nvPr/>
        </p:nvSpPr>
        <p:spPr>
          <a:xfrm>
            <a:off x="2297466" y="225132"/>
            <a:ext cx="8065228" cy="1713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1950" indent="-3619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5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23850" algn="l" defTabSz="914400" rtl="0" eaLnBrk="1" latinLnBrk="0" hangingPunct="1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-"/>
              <a:defRPr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90600" indent="-276225" algn="l" defTabSz="914400" rtl="0" eaLnBrk="1" latinLnBrk="0" hangingPunct="1">
              <a:lnSpc>
                <a:spcPct val="90000"/>
              </a:lnSpc>
              <a:spcBef>
                <a:spcPts val="2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62050" indent="-171450" algn="l" defTabSz="914400" rtl="0" eaLnBrk="1" latinLnBrk="0" hangingPunct="1">
              <a:lnSpc>
                <a:spcPct val="90000"/>
              </a:lnSpc>
              <a:spcBef>
                <a:spcPts val="100"/>
              </a:spcBef>
              <a:buFont typeface="Arial" panose="020B0604020202020204" pitchFamily="34" charset="0"/>
              <a:buChar char="-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43025" indent="-1809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dirty="0" smtClean="0"/>
              <a:t>Plan voor volgend jaar</a:t>
            </a:r>
            <a:endParaRPr lang="nl-N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nl-NL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nl-NL" sz="2700" b="1" dirty="0" smtClean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2294">
            <a:off x="8087933" y="2164254"/>
            <a:ext cx="3406608" cy="340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4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777792" y="419628"/>
            <a:ext cx="9756000" cy="450056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 </a:t>
            </a:r>
            <a:r>
              <a:rPr lang="nl-NL" dirty="0" smtClean="0"/>
              <a:t>            Mijn ideale boek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1223494" y="2382592"/>
            <a:ext cx="9684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/>
              <a:t>-   Actie</a:t>
            </a:r>
          </a:p>
          <a:p>
            <a:pPr marL="285750" indent="-285750">
              <a:buFontTx/>
              <a:buChar char="-"/>
            </a:pPr>
            <a:r>
              <a:rPr lang="nl-NL" sz="3600" dirty="0" smtClean="0"/>
              <a:t>Spanning</a:t>
            </a:r>
          </a:p>
          <a:p>
            <a:pPr marL="285750" indent="-285750">
              <a:buFontTx/>
              <a:buChar char="-"/>
            </a:pPr>
            <a:r>
              <a:rPr lang="nl-NL" sz="3600" dirty="0" smtClean="0"/>
              <a:t>Interessant onderwerp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758" y="1558344"/>
            <a:ext cx="3608930" cy="4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3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ndriaan rood">
  <a:themeElements>
    <a:clrScheme name="Het Hooghuis - Mondria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BD2"/>
      </a:accent1>
      <a:accent2>
        <a:srgbClr val="EF7D00"/>
      </a:accent2>
      <a:accent3>
        <a:srgbClr val="3FA535"/>
      </a:accent3>
      <a:accent4>
        <a:srgbClr val="CC171A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CDAEB464-8CCD-4770-A6BB-6F142563692B}"/>
    </a:ext>
  </a:extLst>
</a:theme>
</file>

<file path=ppt/theme/theme2.xml><?xml version="1.0" encoding="utf-8"?>
<a:theme xmlns:a="http://schemas.openxmlformats.org/drawingml/2006/main" name="Mondriaan wit">
  <a:themeElements>
    <a:clrScheme name="Hooghuis - Heesc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C171A"/>
      </a:accent1>
      <a:accent2>
        <a:srgbClr val="3FA535"/>
      </a:accent2>
      <a:accent3>
        <a:srgbClr val="EF7D00"/>
      </a:accent3>
      <a:accent4>
        <a:srgbClr val="008BD2"/>
      </a:accent4>
      <a:accent5>
        <a:srgbClr val="83207E"/>
      </a:accent5>
      <a:accent6>
        <a:srgbClr val="FFC000"/>
      </a:accent6>
      <a:hlink>
        <a:srgbClr val="008AD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ndriaan_V2.potx [Alleen-lezen]" id="{D59084AD-B7C6-48A1-8ECA-40498334F06C}" vid="{8DAC916E-DCC3-418F-A5F7-DA176ABC9EC6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presentatie Mondriaan</Template>
  <TotalTime>124</TotalTime>
  <Words>146</Words>
  <Application>Microsoft Office PowerPoint</Application>
  <PresentationFormat>Breedbeeld</PresentationFormat>
  <Paragraphs>35</Paragraphs>
  <Slides>10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Mondriaan rood</vt:lpstr>
      <vt:lpstr>Mondriaan wit</vt:lpstr>
      <vt:lpstr>Literatuurpresentatie van Jason de Klein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Oefening spreekvaardigheid</dc:title>
  <dc:creator>Musters, MMW (Marloes)</dc:creator>
  <cp:lastModifiedBy>Jason de Klein</cp:lastModifiedBy>
  <cp:revision>21</cp:revision>
  <dcterms:created xsi:type="dcterms:W3CDTF">2018-01-12T07:46:41Z</dcterms:created>
  <dcterms:modified xsi:type="dcterms:W3CDTF">2018-06-15T10:07:45Z</dcterms:modified>
</cp:coreProperties>
</file>