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67" r:id="rId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F4E2A1-8DBB-48D8-B613-399A366E8930}"/>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9543B56A-A5E6-498D-A754-D2782F9700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DB51CF53-2CB6-455F-B86C-FEFA0AF421FC}"/>
              </a:ext>
            </a:extLst>
          </p:cNvPr>
          <p:cNvSpPr>
            <a:spLocks noGrp="1"/>
          </p:cNvSpPr>
          <p:nvPr>
            <p:ph type="dt" sz="half" idx="10"/>
          </p:nvPr>
        </p:nvSpPr>
        <p:spPr/>
        <p:txBody>
          <a:bodyPr/>
          <a:lstStyle/>
          <a:p>
            <a:fld id="{B79176A7-0807-4063-93C9-24FDA0F28247}" type="datetimeFigureOut">
              <a:rPr lang="nl-NL" smtClean="0"/>
              <a:t>24-2-2021</a:t>
            </a:fld>
            <a:endParaRPr lang="nl-NL"/>
          </a:p>
        </p:txBody>
      </p:sp>
      <p:sp>
        <p:nvSpPr>
          <p:cNvPr id="5" name="Tijdelijke aanduiding voor voettekst 4">
            <a:extLst>
              <a:ext uri="{FF2B5EF4-FFF2-40B4-BE49-F238E27FC236}">
                <a16:creationId xmlns:a16="http://schemas.microsoft.com/office/drawing/2014/main" id="{AA2AB375-863B-48FD-834B-26B023B773F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E246842-0CCA-4282-9AD6-AF628600F25F}"/>
              </a:ext>
            </a:extLst>
          </p:cNvPr>
          <p:cNvSpPr>
            <a:spLocks noGrp="1"/>
          </p:cNvSpPr>
          <p:nvPr>
            <p:ph type="sldNum" sz="quarter" idx="12"/>
          </p:nvPr>
        </p:nvSpPr>
        <p:spPr/>
        <p:txBody>
          <a:bodyPr/>
          <a:lstStyle/>
          <a:p>
            <a:fld id="{66F5A808-7496-4634-869E-B6DC75D6F590}" type="slidenum">
              <a:rPr lang="nl-NL" smtClean="0"/>
              <a:t>‹nr.›</a:t>
            </a:fld>
            <a:endParaRPr lang="nl-NL"/>
          </a:p>
        </p:txBody>
      </p:sp>
    </p:spTree>
    <p:extLst>
      <p:ext uri="{BB962C8B-B14F-4D97-AF65-F5344CB8AC3E}">
        <p14:creationId xmlns:p14="http://schemas.microsoft.com/office/powerpoint/2010/main" val="2668608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E354DA-F578-4BA5-B7FF-43605BDA5D15}"/>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16A43C51-526F-42DC-8CE5-13C7A8D47096}"/>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F298498-B7F8-4F56-B35F-E78AB03E1B31}"/>
              </a:ext>
            </a:extLst>
          </p:cNvPr>
          <p:cNvSpPr>
            <a:spLocks noGrp="1"/>
          </p:cNvSpPr>
          <p:nvPr>
            <p:ph type="dt" sz="half" idx="10"/>
          </p:nvPr>
        </p:nvSpPr>
        <p:spPr/>
        <p:txBody>
          <a:bodyPr/>
          <a:lstStyle/>
          <a:p>
            <a:fld id="{B79176A7-0807-4063-93C9-24FDA0F28247}" type="datetimeFigureOut">
              <a:rPr lang="nl-NL" smtClean="0"/>
              <a:t>24-2-2021</a:t>
            </a:fld>
            <a:endParaRPr lang="nl-NL"/>
          </a:p>
        </p:txBody>
      </p:sp>
      <p:sp>
        <p:nvSpPr>
          <p:cNvPr id="5" name="Tijdelijke aanduiding voor voettekst 4">
            <a:extLst>
              <a:ext uri="{FF2B5EF4-FFF2-40B4-BE49-F238E27FC236}">
                <a16:creationId xmlns:a16="http://schemas.microsoft.com/office/drawing/2014/main" id="{1DFE3EEC-887A-41AA-8C84-61EC5D2607F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30D84DF-40DD-4F69-A72F-6C4ED381B804}"/>
              </a:ext>
            </a:extLst>
          </p:cNvPr>
          <p:cNvSpPr>
            <a:spLocks noGrp="1"/>
          </p:cNvSpPr>
          <p:nvPr>
            <p:ph type="sldNum" sz="quarter" idx="12"/>
          </p:nvPr>
        </p:nvSpPr>
        <p:spPr/>
        <p:txBody>
          <a:bodyPr/>
          <a:lstStyle/>
          <a:p>
            <a:fld id="{66F5A808-7496-4634-869E-B6DC75D6F590}" type="slidenum">
              <a:rPr lang="nl-NL" smtClean="0"/>
              <a:t>‹nr.›</a:t>
            </a:fld>
            <a:endParaRPr lang="nl-NL"/>
          </a:p>
        </p:txBody>
      </p:sp>
    </p:spTree>
    <p:extLst>
      <p:ext uri="{BB962C8B-B14F-4D97-AF65-F5344CB8AC3E}">
        <p14:creationId xmlns:p14="http://schemas.microsoft.com/office/powerpoint/2010/main" val="184695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708B4D04-FFDD-42CD-B3B2-995DD1968C2B}"/>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A4CC56FF-5DA0-44EC-B020-616ACBA8FB33}"/>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7F8D81C-5E7A-4E07-9A03-ED1E1F57AF68}"/>
              </a:ext>
            </a:extLst>
          </p:cNvPr>
          <p:cNvSpPr>
            <a:spLocks noGrp="1"/>
          </p:cNvSpPr>
          <p:nvPr>
            <p:ph type="dt" sz="half" idx="10"/>
          </p:nvPr>
        </p:nvSpPr>
        <p:spPr/>
        <p:txBody>
          <a:bodyPr/>
          <a:lstStyle/>
          <a:p>
            <a:fld id="{B79176A7-0807-4063-93C9-24FDA0F28247}" type="datetimeFigureOut">
              <a:rPr lang="nl-NL" smtClean="0"/>
              <a:t>24-2-2021</a:t>
            </a:fld>
            <a:endParaRPr lang="nl-NL"/>
          </a:p>
        </p:txBody>
      </p:sp>
      <p:sp>
        <p:nvSpPr>
          <p:cNvPr id="5" name="Tijdelijke aanduiding voor voettekst 4">
            <a:extLst>
              <a:ext uri="{FF2B5EF4-FFF2-40B4-BE49-F238E27FC236}">
                <a16:creationId xmlns:a16="http://schemas.microsoft.com/office/drawing/2014/main" id="{E1A3CE9C-BE0A-4ED9-B614-10894680066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7F49037-8809-43D5-822C-543A92023D6E}"/>
              </a:ext>
            </a:extLst>
          </p:cNvPr>
          <p:cNvSpPr>
            <a:spLocks noGrp="1"/>
          </p:cNvSpPr>
          <p:nvPr>
            <p:ph type="sldNum" sz="quarter" idx="12"/>
          </p:nvPr>
        </p:nvSpPr>
        <p:spPr/>
        <p:txBody>
          <a:bodyPr/>
          <a:lstStyle/>
          <a:p>
            <a:fld id="{66F5A808-7496-4634-869E-B6DC75D6F590}" type="slidenum">
              <a:rPr lang="nl-NL" smtClean="0"/>
              <a:t>‹nr.›</a:t>
            </a:fld>
            <a:endParaRPr lang="nl-NL"/>
          </a:p>
        </p:txBody>
      </p:sp>
    </p:spTree>
    <p:extLst>
      <p:ext uri="{BB962C8B-B14F-4D97-AF65-F5344CB8AC3E}">
        <p14:creationId xmlns:p14="http://schemas.microsoft.com/office/powerpoint/2010/main" val="26179108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CBC2AA-9D5D-49FD-BA88-878B4A64B465}"/>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36AEE164-4AED-40D7-AEA8-6B31A1373DAB}"/>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483E6F8-E094-4134-8541-BA2AD79E97FA}"/>
              </a:ext>
            </a:extLst>
          </p:cNvPr>
          <p:cNvSpPr>
            <a:spLocks noGrp="1"/>
          </p:cNvSpPr>
          <p:nvPr>
            <p:ph type="dt" sz="half" idx="10"/>
          </p:nvPr>
        </p:nvSpPr>
        <p:spPr/>
        <p:txBody>
          <a:bodyPr/>
          <a:lstStyle/>
          <a:p>
            <a:fld id="{B79176A7-0807-4063-93C9-24FDA0F28247}" type="datetimeFigureOut">
              <a:rPr lang="nl-NL" smtClean="0"/>
              <a:t>24-2-2021</a:t>
            </a:fld>
            <a:endParaRPr lang="nl-NL"/>
          </a:p>
        </p:txBody>
      </p:sp>
      <p:sp>
        <p:nvSpPr>
          <p:cNvPr id="5" name="Tijdelijke aanduiding voor voettekst 4">
            <a:extLst>
              <a:ext uri="{FF2B5EF4-FFF2-40B4-BE49-F238E27FC236}">
                <a16:creationId xmlns:a16="http://schemas.microsoft.com/office/drawing/2014/main" id="{B21D8146-AAD9-4599-B23A-109F84C4AA5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2DD33BA-E5D8-4511-B466-4C8AFC031CFE}"/>
              </a:ext>
            </a:extLst>
          </p:cNvPr>
          <p:cNvSpPr>
            <a:spLocks noGrp="1"/>
          </p:cNvSpPr>
          <p:nvPr>
            <p:ph type="sldNum" sz="quarter" idx="12"/>
          </p:nvPr>
        </p:nvSpPr>
        <p:spPr/>
        <p:txBody>
          <a:bodyPr/>
          <a:lstStyle/>
          <a:p>
            <a:fld id="{66F5A808-7496-4634-869E-B6DC75D6F590}" type="slidenum">
              <a:rPr lang="nl-NL" smtClean="0"/>
              <a:t>‹nr.›</a:t>
            </a:fld>
            <a:endParaRPr lang="nl-NL"/>
          </a:p>
        </p:txBody>
      </p:sp>
    </p:spTree>
    <p:extLst>
      <p:ext uri="{BB962C8B-B14F-4D97-AF65-F5344CB8AC3E}">
        <p14:creationId xmlns:p14="http://schemas.microsoft.com/office/powerpoint/2010/main" val="33957325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DDF056-534D-4E88-8FB9-6472E2E85291}"/>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FDF751BF-0630-4EB3-B354-74032493D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0F630EFA-E9AA-4850-A8A0-1EAB0BB2FA8F}"/>
              </a:ext>
            </a:extLst>
          </p:cNvPr>
          <p:cNvSpPr>
            <a:spLocks noGrp="1"/>
          </p:cNvSpPr>
          <p:nvPr>
            <p:ph type="dt" sz="half" idx="10"/>
          </p:nvPr>
        </p:nvSpPr>
        <p:spPr/>
        <p:txBody>
          <a:bodyPr/>
          <a:lstStyle/>
          <a:p>
            <a:fld id="{B79176A7-0807-4063-93C9-24FDA0F28247}" type="datetimeFigureOut">
              <a:rPr lang="nl-NL" smtClean="0"/>
              <a:t>24-2-2021</a:t>
            </a:fld>
            <a:endParaRPr lang="nl-NL"/>
          </a:p>
        </p:txBody>
      </p:sp>
      <p:sp>
        <p:nvSpPr>
          <p:cNvPr id="5" name="Tijdelijke aanduiding voor voettekst 4">
            <a:extLst>
              <a:ext uri="{FF2B5EF4-FFF2-40B4-BE49-F238E27FC236}">
                <a16:creationId xmlns:a16="http://schemas.microsoft.com/office/drawing/2014/main" id="{4A7CD375-62DE-4B6D-B955-B6F44A951D2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60672EB-9CA9-4AF4-88D0-B081AD7EFE5E}"/>
              </a:ext>
            </a:extLst>
          </p:cNvPr>
          <p:cNvSpPr>
            <a:spLocks noGrp="1"/>
          </p:cNvSpPr>
          <p:nvPr>
            <p:ph type="sldNum" sz="quarter" idx="12"/>
          </p:nvPr>
        </p:nvSpPr>
        <p:spPr/>
        <p:txBody>
          <a:bodyPr/>
          <a:lstStyle/>
          <a:p>
            <a:fld id="{66F5A808-7496-4634-869E-B6DC75D6F590}" type="slidenum">
              <a:rPr lang="nl-NL" smtClean="0"/>
              <a:t>‹nr.›</a:t>
            </a:fld>
            <a:endParaRPr lang="nl-NL"/>
          </a:p>
        </p:txBody>
      </p:sp>
    </p:spTree>
    <p:extLst>
      <p:ext uri="{BB962C8B-B14F-4D97-AF65-F5344CB8AC3E}">
        <p14:creationId xmlns:p14="http://schemas.microsoft.com/office/powerpoint/2010/main" val="14426312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84D7D7-C48D-4674-86E3-053DD8FE22C5}"/>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A8B4FA6A-056C-4DCC-B988-6052C110939E}"/>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DCE65D1D-0167-46C6-82F8-0919F4C5A7E1}"/>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F42757DA-F36C-4155-B915-95A86E550591}"/>
              </a:ext>
            </a:extLst>
          </p:cNvPr>
          <p:cNvSpPr>
            <a:spLocks noGrp="1"/>
          </p:cNvSpPr>
          <p:nvPr>
            <p:ph type="dt" sz="half" idx="10"/>
          </p:nvPr>
        </p:nvSpPr>
        <p:spPr/>
        <p:txBody>
          <a:bodyPr/>
          <a:lstStyle/>
          <a:p>
            <a:fld id="{B79176A7-0807-4063-93C9-24FDA0F28247}" type="datetimeFigureOut">
              <a:rPr lang="nl-NL" smtClean="0"/>
              <a:t>24-2-2021</a:t>
            </a:fld>
            <a:endParaRPr lang="nl-NL"/>
          </a:p>
        </p:txBody>
      </p:sp>
      <p:sp>
        <p:nvSpPr>
          <p:cNvPr id="6" name="Tijdelijke aanduiding voor voettekst 5">
            <a:extLst>
              <a:ext uri="{FF2B5EF4-FFF2-40B4-BE49-F238E27FC236}">
                <a16:creationId xmlns:a16="http://schemas.microsoft.com/office/drawing/2014/main" id="{9802393C-F20E-49C5-9BEB-9013DCF5448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F19873D-6140-4286-821F-39718D83E3C1}"/>
              </a:ext>
            </a:extLst>
          </p:cNvPr>
          <p:cNvSpPr>
            <a:spLocks noGrp="1"/>
          </p:cNvSpPr>
          <p:nvPr>
            <p:ph type="sldNum" sz="quarter" idx="12"/>
          </p:nvPr>
        </p:nvSpPr>
        <p:spPr/>
        <p:txBody>
          <a:bodyPr/>
          <a:lstStyle/>
          <a:p>
            <a:fld id="{66F5A808-7496-4634-869E-B6DC75D6F590}" type="slidenum">
              <a:rPr lang="nl-NL" smtClean="0"/>
              <a:t>‹nr.›</a:t>
            </a:fld>
            <a:endParaRPr lang="nl-NL"/>
          </a:p>
        </p:txBody>
      </p:sp>
    </p:spTree>
    <p:extLst>
      <p:ext uri="{BB962C8B-B14F-4D97-AF65-F5344CB8AC3E}">
        <p14:creationId xmlns:p14="http://schemas.microsoft.com/office/powerpoint/2010/main" val="1863623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B03622-C322-4A7F-9074-96AB064B6CCE}"/>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EB39B270-BC44-45AD-81C5-1B79A771D0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CE6AE01C-0689-49A2-9C42-9A7044091E6A}"/>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520BB0BA-AB1F-42E2-BDD9-4FA750BE381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E965BE31-B673-4670-93A9-96EE9431943F}"/>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C62EF27D-5E59-466F-B518-44FE80A548B1}"/>
              </a:ext>
            </a:extLst>
          </p:cNvPr>
          <p:cNvSpPr>
            <a:spLocks noGrp="1"/>
          </p:cNvSpPr>
          <p:nvPr>
            <p:ph type="dt" sz="half" idx="10"/>
          </p:nvPr>
        </p:nvSpPr>
        <p:spPr/>
        <p:txBody>
          <a:bodyPr/>
          <a:lstStyle/>
          <a:p>
            <a:fld id="{B79176A7-0807-4063-93C9-24FDA0F28247}" type="datetimeFigureOut">
              <a:rPr lang="nl-NL" smtClean="0"/>
              <a:t>24-2-2021</a:t>
            </a:fld>
            <a:endParaRPr lang="nl-NL"/>
          </a:p>
        </p:txBody>
      </p:sp>
      <p:sp>
        <p:nvSpPr>
          <p:cNvPr id="8" name="Tijdelijke aanduiding voor voettekst 7">
            <a:extLst>
              <a:ext uri="{FF2B5EF4-FFF2-40B4-BE49-F238E27FC236}">
                <a16:creationId xmlns:a16="http://schemas.microsoft.com/office/drawing/2014/main" id="{CC43BD71-F523-4831-B5B6-32774FDD8412}"/>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F4F432DD-0839-47D5-9470-89F621DB4074}"/>
              </a:ext>
            </a:extLst>
          </p:cNvPr>
          <p:cNvSpPr>
            <a:spLocks noGrp="1"/>
          </p:cNvSpPr>
          <p:nvPr>
            <p:ph type="sldNum" sz="quarter" idx="12"/>
          </p:nvPr>
        </p:nvSpPr>
        <p:spPr/>
        <p:txBody>
          <a:bodyPr/>
          <a:lstStyle/>
          <a:p>
            <a:fld id="{66F5A808-7496-4634-869E-B6DC75D6F590}" type="slidenum">
              <a:rPr lang="nl-NL" smtClean="0"/>
              <a:t>‹nr.›</a:t>
            </a:fld>
            <a:endParaRPr lang="nl-NL"/>
          </a:p>
        </p:txBody>
      </p:sp>
    </p:spTree>
    <p:extLst>
      <p:ext uri="{BB962C8B-B14F-4D97-AF65-F5344CB8AC3E}">
        <p14:creationId xmlns:p14="http://schemas.microsoft.com/office/powerpoint/2010/main" val="2538157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019BD4-D3D0-47DD-BE66-4B2CB483A33A}"/>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A74020FB-1504-430E-B58C-72629B30A120}"/>
              </a:ext>
            </a:extLst>
          </p:cNvPr>
          <p:cNvSpPr>
            <a:spLocks noGrp="1"/>
          </p:cNvSpPr>
          <p:nvPr>
            <p:ph type="dt" sz="half" idx="10"/>
          </p:nvPr>
        </p:nvSpPr>
        <p:spPr/>
        <p:txBody>
          <a:bodyPr/>
          <a:lstStyle/>
          <a:p>
            <a:fld id="{B79176A7-0807-4063-93C9-24FDA0F28247}" type="datetimeFigureOut">
              <a:rPr lang="nl-NL" smtClean="0"/>
              <a:t>24-2-2021</a:t>
            </a:fld>
            <a:endParaRPr lang="nl-NL"/>
          </a:p>
        </p:txBody>
      </p:sp>
      <p:sp>
        <p:nvSpPr>
          <p:cNvPr id="4" name="Tijdelijke aanduiding voor voettekst 3">
            <a:extLst>
              <a:ext uri="{FF2B5EF4-FFF2-40B4-BE49-F238E27FC236}">
                <a16:creationId xmlns:a16="http://schemas.microsoft.com/office/drawing/2014/main" id="{24421258-28EA-40F9-8863-13748C0DC6C7}"/>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260600DD-50C2-4667-8297-541B38C92E9B}"/>
              </a:ext>
            </a:extLst>
          </p:cNvPr>
          <p:cNvSpPr>
            <a:spLocks noGrp="1"/>
          </p:cNvSpPr>
          <p:nvPr>
            <p:ph type="sldNum" sz="quarter" idx="12"/>
          </p:nvPr>
        </p:nvSpPr>
        <p:spPr/>
        <p:txBody>
          <a:bodyPr/>
          <a:lstStyle/>
          <a:p>
            <a:fld id="{66F5A808-7496-4634-869E-B6DC75D6F590}" type="slidenum">
              <a:rPr lang="nl-NL" smtClean="0"/>
              <a:t>‹nr.›</a:t>
            </a:fld>
            <a:endParaRPr lang="nl-NL"/>
          </a:p>
        </p:txBody>
      </p:sp>
    </p:spTree>
    <p:extLst>
      <p:ext uri="{BB962C8B-B14F-4D97-AF65-F5344CB8AC3E}">
        <p14:creationId xmlns:p14="http://schemas.microsoft.com/office/powerpoint/2010/main" val="4266384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2C1A06A4-DB92-4BC5-9189-7A0B1605A18B}"/>
              </a:ext>
            </a:extLst>
          </p:cNvPr>
          <p:cNvSpPr>
            <a:spLocks noGrp="1"/>
          </p:cNvSpPr>
          <p:nvPr>
            <p:ph type="dt" sz="half" idx="10"/>
          </p:nvPr>
        </p:nvSpPr>
        <p:spPr/>
        <p:txBody>
          <a:bodyPr/>
          <a:lstStyle/>
          <a:p>
            <a:fld id="{B79176A7-0807-4063-93C9-24FDA0F28247}" type="datetimeFigureOut">
              <a:rPr lang="nl-NL" smtClean="0"/>
              <a:t>24-2-2021</a:t>
            </a:fld>
            <a:endParaRPr lang="nl-NL"/>
          </a:p>
        </p:txBody>
      </p:sp>
      <p:sp>
        <p:nvSpPr>
          <p:cNvPr id="3" name="Tijdelijke aanduiding voor voettekst 2">
            <a:extLst>
              <a:ext uri="{FF2B5EF4-FFF2-40B4-BE49-F238E27FC236}">
                <a16:creationId xmlns:a16="http://schemas.microsoft.com/office/drawing/2014/main" id="{AEACC694-2865-41BA-9C35-F6DBAF5DCA51}"/>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49E6F358-4C2B-42A2-B184-7CA0B1F2CE4F}"/>
              </a:ext>
            </a:extLst>
          </p:cNvPr>
          <p:cNvSpPr>
            <a:spLocks noGrp="1"/>
          </p:cNvSpPr>
          <p:nvPr>
            <p:ph type="sldNum" sz="quarter" idx="12"/>
          </p:nvPr>
        </p:nvSpPr>
        <p:spPr/>
        <p:txBody>
          <a:bodyPr/>
          <a:lstStyle/>
          <a:p>
            <a:fld id="{66F5A808-7496-4634-869E-B6DC75D6F590}" type="slidenum">
              <a:rPr lang="nl-NL" smtClean="0"/>
              <a:t>‹nr.›</a:t>
            </a:fld>
            <a:endParaRPr lang="nl-NL"/>
          </a:p>
        </p:txBody>
      </p:sp>
    </p:spTree>
    <p:extLst>
      <p:ext uri="{BB962C8B-B14F-4D97-AF65-F5344CB8AC3E}">
        <p14:creationId xmlns:p14="http://schemas.microsoft.com/office/powerpoint/2010/main" val="2132711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520834-7DF8-472A-9930-F5AD0D3A2A99}"/>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D1808EC5-2BB7-4C1B-AF9C-8CBE38899A3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C758546A-68C6-4918-8C8E-3FBA869052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BA58C15C-0730-40CD-9596-DCD2F6E30BA2}"/>
              </a:ext>
            </a:extLst>
          </p:cNvPr>
          <p:cNvSpPr>
            <a:spLocks noGrp="1"/>
          </p:cNvSpPr>
          <p:nvPr>
            <p:ph type="dt" sz="half" idx="10"/>
          </p:nvPr>
        </p:nvSpPr>
        <p:spPr/>
        <p:txBody>
          <a:bodyPr/>
          <a:lstStyle/>
          <a:p>
            <a:fld id="{B79176A7-0807-4063-93C9-24FDA0F28247}" type="datetimeFigureOut">
              <a:rPr lang="nl-NL" smtClean="0"/>
              <a:t>24-2-2021</a:t>
            </a:fld>
            <a:endParaRPr lang="nl-NL"/>
          </a:p>
        </p:txBody>
      </p:sp>
      <p:sp>
        <p:nvSpPr>
          <p:cNvPr id="6" name="Tijdelijke aanduiding voor voettekst 5">
            <a:extLst>
              <a:ext uri="{FF2B5EF4-FFF2-40B4-BE49-F238E27FC236}">
                <a16:creationId xmlns:a16="http://schemas.microsoft.com/office/drawing/2014/main" id="{D5EFA260-F673-4902-B251-4F5C7FAC1EE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199D7BB-064F-4918-829A-47259C118DD5}"/>
              </a:ext>
            </a:extLst>
          </p:cNvPr>
          <p:cNvSpPr>
            <a:spLocks noGrp="1"/>
          </p:cNvSpPr>
          <p:nvPr>
            <p:ph type="sldNum" sz="quarter" idx="12"/>
          </p:nvPr>
        </p:nvSpPr>
        <p:spPr/>
        <p:txBody>
          <a:bodyPr/>
          <a:lstStyle/>
          <a:p>
            <a:fld id="{66F5A808-7496-4634-869E-B6DC75D6F590}" type="slidenum">
              <a:rPr lang="nl-NL" smtClean="0"/>
              <a:t>‹nr.›</a:t>
            </a:fld>
            <a:endParaRPr lang="nl-NL"/>
          </a:p>
        </p:txBody>
      </p:sp>
    </p:spTree>
    <p:extLst>
      <p:ext uri="{BB962C8B-B14F-4D97-AF65-F5344CB8AC3E}">
        <p14:creationId xmlns:p14="http://schemas.microsoft.com/office/powerpoint/2010/main" val="406661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13DFB1-5020-4B00-A80A-FE79427FD512}"/>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424B211B-9687-4DFD-B5E4-4BD0F8CE927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138BA441-A663-42C5-B466-449D56B7F5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ED906B33-BA09-4A55-B356-558F63BA826E}"/>
              </a:ext>
            </a:extLst>
          </p:cNvPr>
          <p:cNvSpPr>
            <a:spLocks noGrp="1"/>
          </p:cNvSpPr>
          <p:nvPr>
            <p:ph type="dt" sz="half" idx="10"/>
          </p:nvPr>
        </p:nvSpPr>
        <p:spPr/>
        <p:txBody>
          <a:bodyPr/>
          <a:lstStyle/>
          <a:p>
            <a:fld id="{B79176A7-0807-4063-93C9-24FDA0F28247}" type="datetimeFigureOut">
              <a:rPr lang="nl-NL" smtClean="0"/>
              <a:t>24-2-2021</a:t>
            </a:fld>
            <a:endParaRPr lang="nl-NL"/>
          </a:p>
        </p:txBody>
      </p:sp>
      <p:sp>
        <p:nvSpPr>
          <p:cNvPr id="6" name="Tijdelijke aanduiding voor voettekst 5">
            <a:extLst>
              <a:ext uri="{FF2B5EF4-FFF2-40B4-BE49-F238E27FC236}">
                <a16:creationId xmlns:a16="http://schemas.microsoft.com/office/drawing/2014/main" id="{47110830-89B2-45D7-A222-B71E9D61DCD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7325A6F7-9187-496F-A729-DC9D8EA2EB71}"/>
              </a:ext>
            </a:extLst>
          </p:cNvPr>
          <p:cNvSpPr>
            <a:spLocks noGrp="1"/>
          </p:cNvSpPr>
          <p:nvPr>
            <p:ph type="sldNum" sz="quarter" idx="12"/>
          </p:nvPr>
        </p:nvSpPr>
        <p:spPr/>
        <p:txBody>
          <a:bodyPr/>
          <a:lstStyle/>
          <a:p>
            <a:fld id="{66F5A808-7496-4634-869E-B6DC75D6F590}" type="slidenum">
              <a:rPr lang="nl-NL" smtClean="0"/>
              <a:t>‹nr.›</a:t>
            </a:fld>
            <a:endParaRPr lang="nl-NL"/>
          </a:p>
        </p:txBody>
      </p:sp>
    </p:spTree>
    <p:extLst>
      <p:ext uri="{BB962C8B-B14F-4D97-AF65-F5344CB8AC3E}">
        <p14:creationId xmlns:p14="http://schemas.microsoft.com/office/powerpoint/2010/main" val="15702001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2DB5BBA7-6F2C-4F22-BB4D-387E935521C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54E9CB42-A4B2-407D-BED0-890E14DCD0A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9DBFAEA-05D7-426F-BC18-506B60FF5E0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9176A7-0807-4063-93C9-24FDA0F28247}" type="datetimeFigureOut">
              <a:rPr lang="nl-NL" smtClean="0"/>
              <a:t>24-2-2021</a:t>
            </a:fld>
            <a:endParaRPr lang="nl-NL"/>
          </a:p>
        </p:txBody>
      </p:sp>
      <p:sp>
        <p:nvSpPr>
          <p:cNvPr id="5" name="Tijdelijke aanduiding voor voettekst 4">
            <a:extLst>
              <a:ext uri="{FF2B5EF4-FFF2-40B4-BE49-F238E27FC236}">
                <a16:creationId xmlns:a16="http://schemas.microsoft.com/office/drawing/2014/main" id="{6AE1A049-A9D9-4890-BC1F-46EE1F49FB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A3AD4BA8-25CF-407E-9F4E-4946ACEAFC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F5A808-7496-4634-869E-B6DC75D6F590}" type="slidenum">
              <a:rPr lang="nl-NL" smtClean="0"/>
              <a:t>‹nr.›</a:t>
            </a:fld>
            <a:endParaRPr lang="nl-NL"/>
          </a:p>
        </p:txBody>
      </p:sp>
    </p:spTree>
    <p:extLst>
      <p:ext uri="{BB962C8B-B14F-4D97-AF65-F5344CB8AC3E}">
        <p14:creationId xmlns:p14="http://schemas.microsoft.com/office/powerpoint/2010/main" val="10544150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E51C09-5E76-41D2-8107-70B81DA6527A}"/>
              </a:ext>
            </a:extLst>
          </p:cNvPr>
          <p:cNvSpPr>
            <a:spLocks noGrp="1"/>
          </p:cNvSpPr>
          <p:nvPr>
            <p:ph type="ctrTitle"/>
          </p:nvPr>
        </p:nvSpPr>
        <p:spPr>
          <a:xfrm>
            <a:off x="1408386" y="471859"/>
            <a:ext cx="9144000" cy="1547350"/>
          </a:xfrm>
        </p:spPr>
        <p:txBody>
          <a:bodyPr>
            <a:normAutofit fontScale="90000"/>
          </a:bodyPr>
          <a:lstStyle/>
          <a:p>
            <a:br>
              <a:rPr lang="en-US" sz="4000" b="1" dirty="0"/>
            </a:br>
            <a:br>
              <a:rPr lang="en-US" sz="4000" b="1" dirty="0"/>
            </a:br>
            <a:br>
              <a:rPr lang="en-US" sz="4000" b="1" dirty="0"/>
            </a:br>
            <a:br>
              <a:rPr lang="en-US" sz="4000" b="1" dirty="0"/>
            </a:br>
            <a:br>
              <a:rPr lang="en-US" sz="4000" b="1" dirty="0"/>
            </a:br>
            <a:br>
              <a:rPr lang="en-US" sz="4000" b="1" dirty="0"/>
            </a:br>
            <a:br>
              <a:rPr lang="en-US" sz="4000" b="1" dirty="0"/>
            </a:br>
            <a:br>
              <a:rPr lang="en-US" sz="4000" b="1" dirty="0"/>
            </a:br>
            <a:br>
              <a:rPr lang="en-US" sz="4000" b="1" dirty="0"/>
            </a:br>
            <a:br>
              <a:rPr lang="en-US" sz="4000" b="1" dirty="0"/>
            </a:br>
            <a:br>
              <a:rPr lang="en-US" sz="4000" b="1" dirty="0"/>
            </a:br>
            <a:br>
              <a:rPr lang="en-US" sz="4000" b="1" dirty="0"/>
            </a:br>
            <a:br>
              <a:rPr lang="en-US" sz="4000" b="1" dirty="0"/>
            </a:br>
            <a:r>
              <a:rPr lang="en-US" sz="4400" b="1" dirty="0"/>
              <a:t>How to Write an Article</a:t>
            </a:r>
            <a:br>
              <a:rPr lang="en-US" b="1" dirty="0"/>
            </a:br>
            <a:endParaRPr lang="nl-NL" dirty="0"/>
          </a:p>
        </p:txBody>
      </p:sp>
      <p:sp>
        <p:nvSpPr>
          <p:cNvPr id="3" name="Ondertitel 2">
            <a:extLst>
              <a:ext uri="{FF2B5EF4-FFF2-40B4-BE49-F238E27FC236}">
                <a16:creationId xmlns:a16="http://schemas.microsoft.com/office/drawing/2014/main" id="{D0CBF6D0-D638-4E9C-B32F-C590A04DCF69}"/>
              </a:ext>
            </a:extLst>
          </p:cNvPr>
          <p:cNvSpPr>
            <a:spLocks noGrp="1"/>
          </p:cNvSpPr>
          <p:nvPr>
            <p:ph type="subTitle" idx="1"/>
          </p:nvPr>
        </p:nvSpPr>
        <p:spPr>
          <a:xfrm>
            <a:off x="1855074" y="4277709"/>
            <a:ext cx="9228083" cy="2469931"/>
          </a:xfrm>
        </p:spPr>
        <p:txBody>
          <a:bodyPr>
            <a:normAutofit/>
          </a:bodyPr>
          <a:lstStyle/>
          <a:p>
            <a:endParaRPr lang="en-US" sz="8000" dirty="0"/>
          </a:p>
          <a:p>
            <a:pPr algn="ctr"/>
            <a:endParaRPr lang="en-US" sz="8000" dirty="0"/>
          </a:p>
          <a:p>
            <a:endParaRPr lang="nl-NL" dirty="0"/>
          </a:p>
        </p:txBody>
      </p:sp>
      <p:pic>
        <p:nvPicPr>
          <p:cNvPr id="5" name="Afbeelding 4">
            <a:extLst>
              <a:ext uri="{FF2B5EF4-FFF2-40B4-BE49-F238E27FC236}">
                <a16:creationId xmlns:a16="http://schemas.microsoft.com/office/drawing/2014/main" id="{6197D8C2-C1FB-4E8F-8141-62298F046B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1958" y="2019209"/>
            <a:ext cx="9228083" cy="3076028"/>
          </a:xfrm>
          <a:prstGeom prst="rect">
            <a:avLst/>
          </a:prstGeom>
        </p:spPr>
      </p:pic>
    </p:spTree>
    <p:extLst>
      <p:ext uri="{BB962C8B-B14F-4D97-AF65-F5344CB8AC3E}">
        <p14:creationId xmlns:p14="http://schemas.microsoft.com/office/powerpoint/2010/main" val="3977182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9C858A-A405-4C3E-BD55-BD058932B4BA}"/>
              </a:ext>
            </a:extLst>
          </p:cNvPr>
          <p:cNvSpPr>
            <a:spLocks noGrp="1"/>
          </p:cNvSpPr>
          <p:nvPr>
            <p:ph type="title"/>
          </p:nvPr>
        </p:nvSpPr>
        <p:spPr>
          <a:xfrm>
            <a:off x="680545" y="0"/>
            <a:ext cx="10515600" cy="938158"/>
          </a:xfrm>
        </p:spPr>
        <p:txBody>
          <a:bodyPr>
            <a:normAutofit/>
          </a:bodyPr>
          <a:lstStyle/>
          <a:p>
            <a:pPr algn="ctr"/>
            <a:r>
              <a:rPr lang="nl-NL" sz="2000" b="1" dirty="0" err="1">
                <a:highlight>
                  <a:srgbClr val="FFFF00"/>
                </a:highlight>
              </a:rPr>
              <a:t>example</a:t>
            </a:r>
            <a:r>
              <a:rPr lang="nl-NL" sz="2000" b="1" dirty="0">
                <a:highlight>
                  <a:srgbClr val="FFFF00"/>
                </a:highlight>
              </a:rPr>
              <a:t> of </a:t>
            </a:r>
            <a:r>
              <a:rPr lang="nl-NL" sz="2000" b="1" dirty="0" err="1">
                <a:highlight>
                  <a:srgbClr val="FFFF00"/>
                </a:highlight>
              </a:rPr>
              <a:t>an</a:t>
            </a:r>
            <a:r>
              <a:rPr lang="nl-NL" sz="2000" b="1" dirty="0">
                <a:highlight>
                  <a:srgbClr val="FFFF00"/>
                </a:highlight>
              </a:rPr>
              <a:t> </a:t>
            </a:r>
            <a:r>
              <a:rPr lang="nl-NL" sz="2000" b="1" dirty="0" err="1">
                <a:highlight>
                  <a:srgbClr val="FFFF00"/>
                </a:highlight>
              </a:rPr>
              <a:t>article</a:t>
            </a:r>
            <a:endParaRPr lang="nl-NL" sz="2000" dirty="0">
              <a:highlight>
                <a:srgbClr val="FFFF00"/>
              </a:highlight>
            </a:endParaRPr>
          </a:p>
        </p:txBody>
      </p:sp>
      <p:pic>
        <p:nvPicPr>
          <p:cNvPr id="5" name="Afbeelding 4" descr="Afbeelding met schermafbeelding&#10;&#10;Automatisch gegenereerde beschrijving">
            <a:extLst>
              <a:ext uri="{FF2B5EF4-FFF2-40B4-BE49-F238E27FC236}">
                <a16:creationId xmlns:a16="http://schemas.microsoft.com/office/drawing/2014/main" id="{5C25E51B-F438-4F6D-A8DC-A6199AB608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3666" y="735724"/>
            <a:ext cx="8338610" cy="6216869"/>
          </a:xfrm>
          <a:prstGeom prst="rect">
            <a:avLst/>
          </a:prstGeom>
        </p:spPr>
      </p:pic>
    </p:spTree>
    <p:extLst>
      <p:ext uri="{BB962C8B-B14F-4D97-AF65-F5344CB8AC3E}">
        <p14:creationId xmlns:p14="http://schemas.microsoft.com/office/powerpoint/2010/main" val="690304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17E4D7-8A00-4DB9-B90C-D8CFA8919C80}"/>
              </a:ext>
            </a:extLst>
          </p:cNvPr>
          <p:cNvSpPr>
            <a:spLocks noGrp="1"/>
          </p:cNvSpPr>
          <p:nvPr>
            <p:ph type="title"/>
          </p:nvPr>
        </p:nvSpPr>
        <p:spPr>
          <a:xfrm>
            <a:off x="754117" y="646331"/>
            <a:ext cx="10515600" cy="6329965"/>
          </a:xfrm>
        </p:spPr>
        <p:txBody>
          <a:bodyPr>
            <a:noAutofit/>
          </a:bodyPr>
          <a:lstStyle/>
          <a:p>
            <a:pPr>
              <a:lnSpc>
                <a:spcPct val="107000"/>
              </a:lnSpc>
              <a:spcAft>
                <a:spcPts val="800"/>
              </a:spcAft>
            </a:pPr>
            <a:r>
              <a:rPr lang="nl-NL" sz="1600" dirty="0">
                <a:effectLst/>
                <a:latin typeface="Symbol" panose="05050102010706020507" pitchFamily="18" charset="2"/>
                <a:ea typeface="Times New Roman" panose="02020603050405020304" pitchFamily="18" charset="0"/>
                <a:cs typeface="Times New Roman" panose="02020603050405020304" pitchFamily="18" charset="0"/>
              </a:rPr>
              <a:t>·</a:t>
            </a: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rPr>
              <a:t>Purpose of an article: </a:t>
            </a: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The aim of an article is usually to talk about a topic that we like or that we are familiar with. </a:t>
            </a:r>
            <a:br>
              <a:rPr lang="nl-NL" sz="1600" dirty="0">
                <a:effectLst/>
                <a:latin typeface="Calibri" panose="020F0502020204030204" pitchFamily="34" charset="0"/>
                <a:ea typeface="Calibri" panose="020F0502020204030204" pitchFamily="34" charset="0"/>
                <a:cs typeface="Times New Roman" panose="02020603050405020304" pitchFamily="18" charset="0"/>
              </a:rPr>
            </a:b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a:t>
            </a:r>
            <a:br>
              <a:rPr lang="nl-NL" sz="1600" dirty="0">
                <a:effectLst/>
                <a:latin typeface="Calibri" panose="020F0502020204030204" pitchFamily="34" charset="0"/>
                <a:ea typeface="Calibri" panose="020F0502020204030204" pitchFamily="34" charset="0"/>
                <a:cs typeface="Times New Roman" panose="02020603050405020304" pitchFamily="18" charset="0"/>
              </a:rPr>
            </a:br>
            <a:r>
              <a:rPr lang="nl-NL" sz="1600" dirty="0">
                <a:effectLst/>
                <a:latin typeface="Symbol" panose="05050102010706020507" pitchFamily="18" charset="2"/>
                <a:ea typeface="Times New Roman" panose="02020603050405020304" pitchFamily="18" charset="0"/>
                <a:cs typeface="Times New Roman" panose="02020603050405020304" pitchFamily="18" charset="0"/>
              </a:rPr>
              <a:t>·</a:t>
            </a: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rPr>
              <a:t>Language:</a:t>
            </a: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In general, we write a </a:t>
            </a:r>
            <a:r>
              <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rPr>
              <a:t>text in an informal</a:t>
            </a: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a:t>
            </a:r>
            <a:br>
              <a:rPr lang="nl-NL" sz="1600" dirty="0">
                <a:effectLst/>
                <a:latin typeface="Calibri" panose="020F0502020204030204" pitchFamily="34" charset="0"/>
                <a:ea typeface="Calibri" panose="020F0502020204030204" pitchFamily="34" charset="0"/>
                <a:cs typeface="Times New Roman" panose="02020603050405020304" pitchFamily="18" charset="0"/>
              </a:rPr>
            </a:b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For this reason, our tone must be relaxed, making use of contractions, phrasal verbs etc. </a:t>
            </a:r>
            <a:br>
              <a:rPr lang="nl-NL" sz="1600" dirty="0">
                <a:effectLst/>
                <a:latin typeface="Calibri" panose="020F0502020204030204" pitchFamily="34" charset="0"/>
                <a:ea typeface="Calibri" panose="020F0502020204030204" pitchFamily="34" charset="0"/>
                <a:cs typeface="Times New Roman" panose="02020603050405020304" pitchFamily="18" charset="0"/>
              </a:rPr>
            </a:b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Besides, it is recommended to use rhetorical questions and exclamation marks to engage the reader. </a:t>
            </a:r>
            <a:br>
              <a:rPr lang="nl-NL" sz="1600" dirty="0">
                <a:effectLst/>
                <a:latin typeface="Calibri" panose="020F0502020204030204" pitchFamily="34" charset="0"/>
                <a:ea typeface="Calibri" panose="020F0502020204030204" pitchFamily="34" charset="0"/>
                <a:cs typeface="Times New Roman" panose="02020603050405020304" pitchFamily="18" charset="0"/>
              </a:rPr>
            </a:b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You should also address the reader directly in the second person (</a:t>
            </a:r>
            <a:r>
              <a:rPr lang="en-GB" sz="1600" i="1" dirty="0">
                <a:effectLst/>
                <a:latin typeface="Times New Roman" panose="02020603050405020304" pitchFamily="18" charset="0"/>
                <a:ea typeface="Times New Roman" panose="02020603050405020304" pitchFamily="18" charset="0"/>
                <a:cs typeface="Times New Roman" panose="02020603050405020304" pitchFamily="18" charset="0"/>
              </a:rPr>
              <a:t>you</a:t>
            </a: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GB" sz="1600" i="1" dirty="0">
                <a:effectLst/>
                <a:latin typeface="Times New Roman" panose="02020603050405020304" pitchFamily="18" charset="0"/>
                <a:ea typeface="Times New Roman" panose="02020603050405020304" pitchFamily="18" charset="0"/>
                <a:cs typeface="Times New Roman" panose="02020603050405020304" pitchFamily="18" charset="0"/>
              </a:rPr>
              <a:t>your</a:t>
            </a: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and can make jokes if you think they are appropriate.</a:t>
            </a:r>
            <a:br>
              <a:rPr lang="nl-NL" sz="1600" dirty="0">
                <a:effectLst/>
                <a:latin typeface="Calibri" panose="020F0502020204030204" pitchFamily="34" charset="0"/>
                <a:ea typeface="Calibri" panose="020F0502020204030204" pitchFamily="34" charset="0"/>
                <a:cs typeface="Times New Roman" panose="02020603050405020304" pitchFamily="18" charset="0"/>
              </a:rPr>
            </a:b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a:t>
            </a:r>
            <a:br>
              <a:rPr lang="nl-NL" sz="1600" dirty="0">
                <a:effectLst/>
                <a:latin typeface="Calibri" panose="020F0502020204030204" pitchFamily="34" charset="0"/>
                <a:ea typeface="Calibri" panose="020F0502020204030204" pitchFamily="34" charset="0"/>
                <a:cs typeface="Times New Roman" panose="02020603050405020304" pitchFamily="18" charset="0"/>
              </a:rPr>
            </a:br>
            <a:r>
              <a:rPr lang="nl-NL" sz="1600" dirty="0">
                <a:effectLst/>
                <a:latin typeface="Symbol" panose="05050102010706020507" pitchFamily="18" charset="2"/>
                <a:ea typeface="Times New Roman" panose="02020603050405020304" pitchFamily="18" charset="0"/>
                <a:cs typeface="Times New Roman" panose="02020603050405020304" pitchFamily="18" charset="0"/>
              </a:rPr>
              <a:t>·</a:t>
            </a: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rPr>
              <a:t>Structure:</a:t>
            </a: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Articles must </a:t>
            </a:r>
            <a:r>
              <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rPr>
              <a:t>always have a title</a:t>
            </a: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If possible, this must be catchy and witty as to engage the reader. </a:t>
            </a:r>
            <a:br>
              <a:rPr lang="nl-NL" sz="1600" dirty="0">
                <a:effectLst/>
                <a:latin typeface="Calibri" panose="020F0502020204030204" pitchFamily="34" charset="0"/>
                <a:ea typeface="Calibri" panose="020F0502020204030204" pitchFamily="34" charset="0"/>
                <a:cs typeface="Times New Roman" panose="02020603050405020304" pitchFamily="18" charset="0"/>
              </a:rPr>
            </a:b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Then, each paragraph must address a single idea, to which you must add the introduction and the conclusion, where you are usually expected to make a recommendation. It is also a good idea to end your article with a rhetorical question, especially if it is going to be an online article where people could (in theory) leave a comment.</a:t>
            </a:r>
            <a:br>
              <a:rPr lang="nl-NL" sz="1600" dirty="0">
                <a:effectLst/>
                <a:latin typeface="Calibri" panose="020F0502020204030204" pitchFamily="34" charset="0"/>
                <a:ea typeface="Calibri" panose="020F0502020204030204" pitchFamily="34" charset="0"/>
                <a:cs typeface="Times New Roman" panose="02020603050405020304" pitchFamily="18" charset="0"/>
              </a:rPr>
            </a:b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a:t>
            </a:r>
            <a:br>
              <a:rPr lang="nl-NL" sz="1600" dirty="0">
                <a:effectLst/>
                <a:latin typeface="Calibri" panose="020F0502020204030204" pitchFamily="34" charset="0"/>
                <a:ea typeface="Calibri" panose="020F0502020204030204" pitchFamily="34" charset="0"/>
                <a:cs typeface="Times New Roman" panose="02020603050405020304" pitchFamily="18" charset="0"/>
              </a:rPr>
            </a:br>
            <a:r>
              <a:rPr lang="nl-NL" sz="1600" dirty="0">
                <a:effectLst/>
                <a:latin typeface="Symbol" panose="05050102010706020507" pitchFamily="18" charset="2"/>
                <a:ea typeface="Times New Roman" panose="02020603050405020304" pitchFamily="18" charset="0"/>
                <a:cs typeface="Times New Roman" panose="02020603050405020304" pitchFamily="18" charset="0"/>
              </a:rPr>
              <a:t>·</a:t>
            </a: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rPr>
              <a:t>Giving your opinion:</a:t>
            </a: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An article is almost exclusively about giving your opinion, so feel free to do so through the whole piece of writing. Any article is usually a very personal piece of writing, so you can speak in the first person as much as you like. </a:t>
            </a:r>
            <a:br>
              <a:rPr lang="nl-NL" sz="1600" dirty="0">
                <a:effectLst/>
                <a:latin typeface="Calibri" panose="020F0502020204030204" pitchFamily="34" charset="0"/>
                <a:ea typeface="Calibri" panose="020F0502020204030204" pitchFamily="34" charset="0"/>
                <a:cs typeface="Times New Roman" panose="02020603050405020304" pitchFamily="18" charset="0"/>
              </a:rPr>
            </a:b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a:t>
            </a:r>
            <a:br>
              <a:rPr lang="nl-NL" sz="1600" dirty="0">
                <a:effectLst/>
                <a:latin typeface="Calibri" panose="020F0502020204030204" pitchFamily="34" charset="0"/>
                <a:ea typeface="Calibri" panose="020F0502020204030204" pitchFamily="34" charset="0"/>
                <a:cs typeface="Times New Roman" panose="02020603050405020304" pitchFamily="18" charset="0"/>
              </a:rPr>
            </a:br>
            <a:r>
              <a:rPr lang="nl-NL" sz="1600" dirty="0">
                <a:effectLst/>
                <a:latin typeface="Symbol" panose="05050102010706020507" pitchFamily="18" charset="2"/>
                <a:ea typeface="Times New Roman" panose="02020603050405020304" pitchFamily="18" charset="0"/>
                <a:cs typeface="Times New Roman" panose="02020603050405020304" pitchFamily="18" charset="0"/>
              </a:rPr>
              <a:t>·</a:t>
            </a: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rPr>
              <a:t>Common topics: </a:t>
            </a: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You may be asked to write articles on a variety of topics: the Internet, health and fitness, music, plays, hobbies, etc.</a:t>
            </a:r>
            <a:br>
              <a:rPr lang="nl-NL" sz="1600" dirty="0">
                <a:effectLst/>
                <a:latin typeface="Calibri" panose="020F0502020204030204" pitchFamily="34" charset="0"/>
                <a:ea typeface="Calibri" panose="020F0502020204030204" pitchFamily="34" charset="0"/>
                <a:cs typeface="Times New Roman" panose="02020603050405020304" pitchFamily="18" charset="0"/>
              </a:rPr>
            </a:b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a:t>
            </a:r>
            <a:br>
              <a:rPr lang="nl-NL" sz="1600" dirty="0">
                <a:effectLst/>
                <a:latin typeface="Calibri" panose="020F0502020204030204" pitchFamily="34" charset="0"/>
                <a:ea typeface="Calibri" panose="020F0502020204030204" pitchFamily="34" charset="0"/>
                <a:cs typeface="Times New Roman" panose="02020603050405020304" pitchFamily="18" charset="0"/>
              </a:rPr>
            </a:br>
            <a:r>
              <a:rPr lang="nl-NL" sz="1600" dirty="0">
                <a:effectLst/>
                <a:latin typeface="Symbol" panose="05050102010706020507" pitchFamily="18" charset="2"/>
                <a:ea typeface="Times New Roman" panose="02020603050405020304" pitchFamily="18" charset="0"/>
                <a:cs typeface="Times New Roman" panose="02020603050405020304" pitchFamily="18" charset="0"/>
              </a:rPr>
              <a:t>·</a:t>
            </a: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rPr>
              <a:t>Number of words: </a:t>
            </a: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you are expected to </a:t>
            </a:r>
            <a:r>
              <a:rPr lang="en-GB" sz="1600" b="1" dirty="0">
                <a:effectLst/>
                <a:latin typeface="Times New Roman" panose="02020603050405020304" pitchFamily="18" charset="0"/>
                <a:ea typeface="Times New Roman" panose="02020603050405020304" pitchFamily="18" charset="0"/>
                <a:cs typeface="Times New Roman" panose="02020603050405020304" pitchFamily="18" charset="0"/>
              </a:rPr>
              <a:t>write your article in 180 – 200 words</a:t>
            </a: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no more or less. </a:t>
            </a:r>
            <a:br>
              <a:rPr lang="nl-NL" sz="1600" dirty="0">
                <a:effectLst/>
                <a:latin typeface="Calibri" panose="020F0502020204030204" pitchFamily="34" charset="0"/>
                <a:ea typeface="Calibri" panose="020F0502020204030204" pitchFamily="34" charset="0"/>
                <a:cs typeface="Times New Roman" panose="02020603050405020304" pitchFamily="18" charset="0"/>
              </a:rPr>
            </a:br>
            <a:endParaRPr lang="nl-NL" sz="1600" dirty="0"/>
          </a:p>
        </p:txBody>
      </p:sp>
      <p:sp>
        <p:nvSpPr>
          <p:cNvPr id="3" name="Tekstvak 2">
            <a:extLst>
              <a:ext uri="{FF2B5EF4-FFF2-40B4-BE49-F238E27FC236}">
                <a16:creationId xmlns:a16="http://schemas.microsoft.com/office/drawing/2014/main" id="{84464F89-00B7-4052-9476-1C7F9E8CC8CB}"/>
              </a:ext>
            </a:extLst>
          </p:cNvPr>
          <p:cNvSpPr txBox="1"/>
          <p:nvPr/>
        </p:nvSpPr>
        <p:spPr>
          <a:xfrm>
            <a:off x="3606929" y="241738"/>
            <a:ext cx="3031151" cy="646331"/>
          </a:xfrm>
          <a:prstGeom prst="rect">
            <a:avLst/>
          </a:prstGeom>
          <a:noFill/>
        </p:spPr>
        <p:txBody>
          <a:bodyPr wrap="none" rtlCol="0">
            <a:spAutoFit/>
          </a:bodyPr>
          <a:lstStyle/>
          <a:p>
            <a:pPr algn="ctr"/>
            <a:r>
              <a:rPr lang="en-US" sz="2000" b="1" dirty="0"/>
              <a:t>characteristics of an article</a:t>
            </a:r>
            <a:endParaRPr lang="nl-NL" sz="2000" dirty="0"/>
          </a:p>
          <a:p>
            <a:pPr algn="ctr"/>
            <a:endParaRPr lang="nl-NL" sz="1600" dirty="0"/>
          </a:p>
        </p:txBody>
      </p:sp>
    </p:spTree>
    <p:extLst>
      <p:ext uri="{BB962C8B-B14F-4D97-AF65-F5344CB8AC3E}">
        <p14:creationId xmlns:p14="http://schemas.microsoft.com/office/powerpoint/2010/main" val="878824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707FC24-6981-43D9-B525-C7832BA22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11449"/>
            <a:ext cx="4332307" cy="6179552"/>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1">
            <a:extLst>
              <a:ext uri="{FF2B5EF4-FFF2-40B4-BE49-F238E27FC236}">
                <a16:creationId xmlns:a16="http://schemas.microsoft.com/office/drawing/2014/main" id="{841CA7FA-C648-4FD9-A1A6-7BB18155EA3B}"/>
              </a:ext>
            </a:extLst>
          </p:cNvPr>
          <p:cNvSpPr>
            <a:spLocks noChangeArrowheads="1"/>
          </p:cNvSpPr>
          <p:nvPr/>
        </p:nvSpPr>
        <p:spPr bwMode="auto">
          <a:xfrm>
            <a:off x="742950" y="742951"/>
            <a:ext cx="3476625" cy="4962524"/>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algn="ctr" fontAlgn="base">
              <a:lnSpc>
                <a:spcPct val="90000"/>
              </a:lnSpc>
              <a:spcBef>
                <a:spcPct val="0"/>
              </a:spcBef>
              <a:spcAft>
                <a:spcPts val="600"/>
              </a:spcAft>
              <a:buClrTx/>
              <a:buSzTx/>
              <a:tabLst/>
            </a:pPr>
            <a:r>
              <a:rPr kumimoji="0" lang="en-US" altLang="nl-NL" sz="2400" b="0" i="0" u="none" strike="noStrike" kern="1200" cap="none" normalizeH="0" baseline="0" dirty="0">
                <a:ln>
                  <a:noFill/>
                </a:ln>
                <a:solidFill>
                  <a:srgbClr val="FFFFFF"/>
                </a:solidFill>
                <a:effectLst/>
                <a:latin typeface="Arial" panose="020B0604020202020204" pitchFamily="34" charset="0"/>
                <a:ea typeface="+mj-ea"/>
                <a:cs typeface="Arial" panose="020B0604020202020204" pitchFamily="34" charset="0"/>
              </a:rPr>
              <a:t>Useful expressions to write an article</a:t>
            </a:r>
          </a:p>
        </p:txBody>
      </p:sp>
      <p:graphicFrame>
        <p:nvGraphicFramePr>
          <p:cNvPr id="3" name="Tabel 2">
            <a:extLst>
              <a:ext uri="{FF2B5EF4-FFF2-40B4-BE49-F238E27FC236}">
                <a16:creationId xmlns:a16="http://schemas.microsoft.com/office/drawing/2014/main" id="{DA158CBA-C7E6-440C-A63E-3D5BFFCE1619}"/>
              </a:ext>
            </a:extLst>
          </p:cNvPr>
          <p:cNvGraphicFramePr>
            <a:graphicFrameLocks noGrp="1"/>
          </p:cNvGraphicFramePr>
          <p:nvPr>
            <p:extLst>
              <p:ext uri="{D42A27DB-BD31-4B8C-83A1-F6EECF244321}">
                <p14:modId xmlns:p14="http://schemas.microsoft.com/office/powerpoint/2010/main" val="4091938323"/>
              </p:ext>
            </p:extLst>
          </p:nvPr>
        </p:nvGraphicFramePr>
        <p:xfrm>
          <a:off x="4834759" y="127399"/>
          <a:ext cx="7262647" cy="9192338"/>
        </p:xfrm>
        <a:graphic>
          <a:graphicData uri="http://schemas.openxmlformats.org/drawingml/2006/table">
            <a:tbl>
              <a:tblPr firstRow="1" firstCol="1" bandRow="1">
                <a:noFill/>
                <a:tableStyleId>{5C22544A-7EE6-4342-B048-85BDC9FD1C3A}</a:tableStyleId>
              </a:tblPr>
              <a:tblGrid>
                <a:gridCol w="4642195">
                  <a:extLst>
                    <a:ext uri="{9D8B030D-6E8A-4147-A177-3AD203B41FA5}">
                      <a16:colId xmlns:a16="http://schemas.microsoft.com/office/drawing/2014/main" val="3611157830"/>
                    </a:ext>
                  </a:extLst>
                </a:gridCol>
                <a:gridCol w="2620452">
                  <a:extLst>
                    <a:ext uri="{9D8B030D-6E8A-4147-A177-3AD203B41FA5}">
                      <a16:colId xmlns:a16="http://schemas.microsoft.com/office/drawing/2014/main" val="1593426527"/>
                    </a:ext>
                  </a:extLst>
                </a:gridCol>
              </a:tblGrid>
              <a:tr h="9192338">
                <a:tc>
                  <a:txBody>
                    <a:bodyPr/>
                    <a:lstStyle/>
                    <a:p>
                      <a:pPr marL="342900" lvl="0" indent="-342900" algn="l">
                        <a:lnSpc>
                          <a:spcPct val="107000"/>
                        </a:lnSpc>
                        <a:spcAft>
                          <a:spcPts val="800"/>
                        </a:spcAft>
                        <a:buFont typeface="Symbol" panose="05050102010706020507" pitchFamily="18" charset="2"/>
                        <a:buChar char=""/>
                        <a:tabLst>
                          <a:tab pos="457200" algn="l"/>
                        </a:tabLst>
                      </a:pPr>
                      <a:r>
                        <a:rPr lang="nl-NL" sz="1600" b="1" dirty="0" err="1">
                          <a:solidFill>
                            <a:schemeClr val="tx1">
                              <a:lumMod val="75000"/>
                              <a:lumOff val="25000"/>
                            </a:schemeClr>
                          </a:solidFill>
                          <a:effectLst/>
                          <a:latin typeface="Arial" panose="020B0604020202020204" pitchFamily="34" charset="0"/>
                          <a:cs typeface="Arial" panose="020B0604020202020204" pitchFamily="34" charset="0"/>
                        </a:rPr>
                        <a:t>Rhetorical</a:t>
                      </a:r>
                      <a:r>
                        <a:rPr lang="nl-NL" sz="1600" b="1" dirty="0">
                          <a:solidFill>
                            <a:schemeClr val="tx1">
                              <a:lumMod val="75000"/>
                              <a:lumOff val="25000"/>
                            </a:schemeClr>
                          </a:solidFill>
                          <a:effectLst/>
                          <a:latin typeface="Arial" panose="020B0604020202020204" pitchFamily="34" charset="0"/>
                          <a:cs typeface="Arial" panose="020B0604020202020204" pitchFamily="34" charset="0"/>
                        </a:rPr>
                        <a:t> </a:t>
                      </a:r>
                      <a:r>
                        <a:rPr lang="nl-NL" sz="1600" b="1" dirty="0" err="1">
                          <a:solidFill>
                            <a:schemeClr val="tx1">
                              <a:lumMod val="75000"/>
                              <a:lumOff val="25000"/>
                            </a:schemeClr>
                          </a:solidFill>
                          <a:effectLst/>
                          <a:latin typeface="Arial" panose="020B0604020202020204" pitchFamily="34" charset="0"/>
                          <a:cs typeface="Arial" panose="020B0604020202020204" pitchFamily="34" charset="0"/>
                        </a:rPr>
                        <a:t>questions</a:t>
                      </a:r>
                      <a:r>
                        <a:rPr lang="nl-NL" sz="1600" b="1" dirty="0">
                          <a:solidFill>
                            <a:schemeClr val="tx1">
                              <a:lumMod val="75000"/>
                              <a:lumOff val="25000"/>
                            </a:schemeClr>
                          </a:solidFill>
                          <a:effectLst/>
                          <a:latin typeface="Arial" panose="020B0604020202020204" pitchFamily="34" charset="0"/>
                          <a:cs typeface="Arial" panose="020B0604020202020204" pitchFamily="34" charset="0"/>
                        </a:rPr>
                        <a:t>:					</a:t>
                      </a:r>
                    </a:p>
                    <a:p>
                      <a:pPr marL="0" lvl="0" indent="0" algn="l">
                        <a:lnSpc>
                          <a:spcPct val="107000"/>
                        </a:lnSpc>
                        <a:spcAft>
                          <a:spcPts val="800"/>
                        </a:spcAft>
                        <a:buFont typeface="Courier New" panose="02070309020205020404" pitchFamily="49" charset="0"/>
                        <a:buNone/>
                        <a:tabLst>
                          <a:tab pos="457200" algn="l"/>
                        </a:tabLst>
                      </a:pPr>
                      <a:r>
                        <a:rPr lang="nl-NL" sz="1600" b="1" dirty="0">
                          <a:solidFill>
                            <a:schemeClr val="tx1">
                              <a:lumMod val="75000"/>
                              <a:lumOff val="25000"/>
                            </a:schemeClr>
                          </a:solidFill>
                          <a:effectLst/>
                          <a:latin typeface="Arial" panose="020B0604020202020204" pitchFamily="34" charset="0"/>
                          <a:cs typeface="Arial" panose="020B0604020202020204" pitchFamily="34" charset="0"/>
                        </a:rPr>
                        <a:t>           Have you ever…?</a:t>
                      </a:r>
                    </a:p>
                    <a:p>
                      <a:pPr marL="742950" lvl="1" indent="-285750" algn="l">
                        <a:lnSpc>
                          <a:spcPct val="107000"/>
                        </a:lnSpc>
                        <a:spcAft>
                          <a:spcPts val="800"/>
                        </a:spcAft>
                        <a:buFont typeface="Courier New" panose="02070309020205020404" pitchFamily="49" charset="0"/>
                        <a:buChar char="o"/>
                      </a:pPr>
                      <a:r>
                        <a:rPr lang="nl-NL" sz="1600" b="1" dirty="0">
                          <a:solidFill>
                            <a:schemeClr val="tx1">
                              <a:lumMod val="75000"/>
                              <a:lumOff val="25000"/>
                            </a:schemeClr>
                          </a:solidFill>
                          <a:effectLst/>
                          <a:latin typeface="Arial" panose="020B0604020202020204" pitchFamily="34" charset="0"/>
                          <a:cs typeface="Arial" panose="020B0604020202020204" pitchFamily="34" charset="0"/>
                        </a:rPr>
                        <a:t>Do you ever wonder…?</a:t>
                      </a:r>
                    </a:p>
                    <a:p>
                      <a:pPr marL="742950" lvl="1" indent="-285750" algn="l">
                        <a:lnSpc>
                          <a:spcPct val="107000"/>
                        </a:lnSpc>
                        <a:spcAft>
                          <a:spcPts val="800"/>
                        </a:spcAft>
                        <a:buFont typeface="Courier New" panose="02070309020205020404" pitchFamily="49" charset="0"/>
                        <a:buChar char="o"/>
                      </a:pPr>
                      <a:r>
                        <a:rPr lang="en-GB" sz="1600" b="1" dirty="0">
                          <a:solidFill>
                            <a:schemeClr val="tx1">
                              <a:lumMod val="75000"/>
                              <a:lumOff val="25000"/>
                            </a:schemeClr>
                          </a:solidFill>
                          <a:effectLst/>
                          <a:latin typeface="Arial" panose="020B0604020202020204" pitchFamily="34" charset="0"/>
                          <a:cs typeface="Arial" panose="020B0604020202020204" pitchFamily="34" charset="0"/>
                        </a:rPr>
                        <a:t>What do you think about…?</a:t>
                      </a:r>
                      <a:endParaRPr lang="nl-NL" sz="1600" b="1" dirty="0">
                        <a:solidFill>
                          <a:schemeClr val="tx1">
                            <a:lumMod val="75000"/>
                            <a:lumOff val="25000"/>
                          </a:schemeClr>
                        </a:solidFill>
                        <a:effectLst/>
                        <a:latin typeface="Arial" panose="020B0604020202020204" pitchFamily="34" charset="0"/>
                        <a:cs typeface="Arial" panose="020B0604020202020204" pitchFamily="34" charset="0"/>
                      </a:endParaRPr>
                    </a:p>
                    <a:p>
                      <a:pPr marL="742950" lvl="1" indent="-285750" algn="l">
                        <a:lnSpc>
                          <a:spcPct val="107000"/>
                        </a:lnSpc>
                        <a:spcAft>
                          <a:spcPts val="800"/>
                        </a:spcAft>
                        <a:buFont typeface="Courier New" panose="02070309020205020404" pitchFamily="49" charset="0"/>
                        <a:buChar char="o"/>
                      </a:pPr>
                      <a:r>
                        <a:rPr lang="en-GB" sz="1600" b="1" dirty="0">
                          <a:solidFill>
                            <a:schemeClr val="tx1">
                              <a:lumMod val="75000"/>
                              <a:lumOff val="25000"/>
                            </a:schemeClr>
                          </a:solidFill>
                          <a:effectLst/>
                          <a:latin typeface="Arial" panose="020B0604020202020204" pitchFamily="34" charset="0"/>
                          <a:cs typeface="Arial" panose="020B0604020202020204" pitchFamily="34" charset="0"/>
                        </a:rPr>
                        <a:t>Are you a… like me?</a:t>
                      </a:r>
                      <a:endParaRPr lang="nl-NL" sz="1600" b="1" dirty="0">
                        <a:solidFill>
                          <a:schemeClr val="tx1">
                            <a:lumMod val="75000"/>
                            <a:lumOff val="25000"/>
                          </a:schemeClr>
                        </a:solidFill>
                        <a:effectLst/>
                        <a:latin typeface="Arial" panose="020B0604020202020204" pitchFamily="34" charset="0"/>
                        <a:cs typeface="Arial" panose="020B0604020202020204" pitchFamily="34" charset="0"/>
                      </a:endParaRPr>
                    </a:p>
                    <a:p>
                      <a:pPr marL="742950" lvl="1" indent="-285750" algn="l">
                        <a:lnSpc>
                          <a:spcPct val="107000"/>
                        </a:lnSpc>
                        <a:spcAft>
                          <a:spcPts val="800"/>
                        </a:spcAft>
                        <a:buFont typeface="Courier New" panose="02070309020205020404" pitchFamily="49" charset="0"/>
                        <a:buChar char="o"/>
                      </a:pPr>
                      <a:r>
                        <a:rPr lang="en-GB" sz="1600" b="1" dirty="0">
                          <a:solidFill>
                            <a:schemeClr val="tx1">
                              <a:lumMod val="75000"/>
                              <a:lumOff val="25000"/>
                            </a:schemeClr>
                          </a:solidFill>
                          <a:effectLst/>
                          <a:latin typeface="Arial" panose="020B0604020202020204" pitchFamily="34" charset="0"/>
                          <a:cs typeface="Arial" panose="020B0604020202020204" pitchFamily="34" charset="0"/>
                        </a:rPr>
                        <a:t>Are you one of those people who…?</a:t>
                      </a:r>
                      <a:endParaRPr lang="nl-NL" sz="1600" b="1" dirty="0">
                        <a:solidFill>
                          <a:schemeClr val="tx1">
                            <a:lumMod val="75000"/>
                            <a:lumOff val="25000"/>
                          </a:schemeClr>
                        </a:solidFill>
                        <a:effectLst/>
                        <a:latin typeface="Arial" panose="020B0604020202020204" pitchFamily="34" charset="0"/>
                        <a:cs typeface="Arial" panose="020B0604020202020204" pitchFamily="34" charset="0"/>
                      </a:endParaRPr>
                    </a:p>
                    <a:p>
                      <a:pPr marL="342900" lvl="0" indent="-342900" algn="l">
                        <a:lnSpc>
                          <a:spcPct val="107000"/>
                        </a:lnSpc>
                        <a:spcAft>
                          <a:spcPts val="800"/>
                        </a:spcAft>
                        <a:buFont typeface="Symbol" panose="05050102010706020507" pitchFamily="18" charset="2"/>
                        <a:buChar char=""/>
                        <a:tabLst>
                          <a:tab pos="457200" algn="l"/>
                        </a:tabLst>
                      </a:pPr>
                      <a:r>
                        <a:rPr lang="nl-NL" sz="1600" b="1" dirty="0" err="1">
                          <a:solidFill>
                            <a:schemeClr val="tx1">
                              <a:lumMod val="75000"/>
                              <a:lumOff val="25000"/>
                            </a:schemeClr>
                          </a:solidFill>
                          <a:effectLst/>
                          <a:latin typeface="Arial" panose="020B0604020202020204" pitchFamily="34" charset="0"/>
                          <a:cs typeface="Arial" panose="020B0604020202020204" pitchFamily="34" charset="0"/>
                        </a:rPr>
                        <a:t>Introducing</a:t>
                      </a:r>
                      <a:r>
                        <a:rPr lang="nl-NL" sz="1600" b="1" dirty="0">
                          <a:solidFill>
                            <a:schemeClr val="tx1">
                              <a:lumMod val="75000"/>
                              <a:lumOff val="25000"/>
                            </a:schemeClr>
                          </a:solidFill>
                          <a:effectLst/>
                          <a:latin typeface="Arial" panose="020B0604020202020204" pitchFamily="34" charset="0"/>
                          <a:cs typeface="Arial" panose="020B0604020202020204" pitchFamily="34" charset="0"/>
                        </a:rPr>
                        <a:t> new </a:t>
                      </a:r>
                      <a:r>
                        <a:rPr lang="nl-NL" sz="1600" b="1" dirty="0" err="1">
                          <a:solidFill>
                            <a:schemeClr val="tx1">
                              <a:lumMod val="75000"/>
                              <a:lumOff val="25000"/>
                            </a:schemeClr>
                          </a:solidFill>
                          <a:effectLst/>
                          <a:latin typeface="Arial" panose="020B0604020202020204" pitchFamily="34" charset="0"/>
                          <a:cs typeface="Arial" panose="020B0604020202020204" pitchFamily="34" charset="0"/>
                        </a:rPr>
                        <a:t>ideas</a:t>
                      </a:r>
                      <a:r>
                        <a:rPr lang="nl-NL" sz="1600" b="1" dirty="0">
                          <a:solidFill>
                            <a:schemeClr val="tx1">
                              <a:lumMod val="75000"/>
                              <a:lumOff val="25000"/>
                            </a:schemeClr>
                          </a:solidFill>
                          <a:effectLst/>
                          <a:latin typeface="Arial" panose="020B0604020202020204" pitchFamily="34" charset="0"/>
                          <a:cs typeface="Arial" panose="020B0604020202020204" pitchFamily="34" charset="0"/>
                        </a:rPr>
                        <a:t>:</a:t>
                      </a:r>
                    </a:p>
                    <a:p>
                      <a:pPr marL="742950" lvl="1" indent="-285750" algn="l">
                        <a:lnSpc>
                          <a:spcPct val="107000"/>
                        </a:lnSpc>
                        <a:spcAft>
                          <a:spcPts val="800"/>
                        </a:spcAft>
                        <a:buFont typeface="Courier New" panose="02070309020205020404" pitchFamily="49" charset="0"/>
                        <a:buChar char="o"/>
                      </a:pPr>
                      <a:r>
                        <a:rPr lang="nl-NL" sz="1600" b="1" dirty="0">
                          <a:solidFill>
                            <a:schemeClr val="tx1">
                              <a:lumMod val="75000"/>
                              <a:lumOff val="25000"/>
                            </a:schemeClr>
                          </a:solidFill>
                          <a:effectLst/>
                          <a:latin typeface="Arial" panose="020B0604020202020204" pitchFamily="34" charset="0"/>
                          <a:cs typeface="Arial" panose="020B0604020202020204" pitchFamily="34" charset="0"/>
                        </a:rPr>
                        <a:t>First,</a:t>
                      </a:r>
                    </a:p>
                    <a:p>
                      <a:pPr marL="742950" lvl="1" indent="-285750" algn="l">
                        <a:lnSpc>
                          <a:spcPct val="107000"/>
                        </a:lnSpc>
                        <a:spcAft>
                          <a:spcPts val="800"/>
                        </a:spcAft>
                        <a:buFont typeface="Courier New" panose="02070309020205020404" pitchFamily="49" charset="0"/>
                        <a:buChar char="o"/>
                      </a:pPr>
                      <a:r>
                        <a:rPr lang="nl-NL" sz="1600" b="1" dirty="0">
                          <a:solidFill>
                            <a:schemeClr val="tx1">
                              <a:lumMod val="75000"/>
                              <a:lumOff val="25000"/>
                            </a:schemeClr>
                          </a:solidFill>
                          <a:effectLst/>
                          <a:latin typeface="Arial" panose="020B0604020202020204" pitchFamily="34" charset="0"/>
                          <a:cs typeface="Arial" panose="020B0604020202020204" pitchFamily="34" charset="0"/>
                        </a:rPr>
                        <a:t>In </a:t>
                      </a:r>
                      <a:r>
                        <a:rPr lang="nl-NL" sz="1600" b="1" dirty="0" err="1">
                          <a:solidFill>
                            <a:schemeClr val="tx1">
                              <a:lumMod val="75000"/>
                              <a:lumOff val="25000"/>
                            </a:schemeClr>
                          </a:solidFill>
                          <a:effectLst/>
                          <a:latin typeface="Arial" panose="020B0604020202020204" pitchFamily="34" charset="0"/>
                          <a:cs typeface="Arial" panose="020B0604020202020204" pitchFamily="34" charset="0"/>
                        </a:rPr>
                        <a:t>the</a:t>
                      </a:r>
                      <a:r>
                        <a:rPr lang="nl-NL" sz="1600" b="1" dirty="0">
                          <a:solidFill>
                            <a:schemeClr val="tx1">
                              <a:lumMod val="75000"/>
                              <a:lumOff val="25000"/>
                            </a:schemeClr>
                          </a:solidFill>
                          <a:effectLst/>
                          <a:latin typeface="Arial" panose="020B0604020202020204" pitchFamily="34" charset="0"/>
                          <a:cs typeface="Arial" panose="020B0604020202020204" pitchFamily="34" charset="0"/>
                        </a:rPr>
                        <a:t> first </a:t>
                      </a:r>
                      <a:r>
                        <a:rPr lang="nl-NL" sz="1600" b="1" dirty="0" err="1">
                          <a:solidFill>
                            <a:schemeClr val="tx1">
                              <a:lumMod val="75000"/>
                              <a:lumOff val="25000"/>
                            </a:schemeClr>
                          </a:solidFill>
                          <a:effectLst/>
                          <a:latin typeface="Arial" panose="020B0604020202020204" pitchFamily="34" charset="0"/>
                          <a:cs typeface="Arial" panose="020B0604020202020204" pitchFamily="34" charset="0"/>
                        </a:rPr>
                        <a:t>place</a:t>
                      </a:r>
                      <a:r>
                        <a:rPr lang="nl-NL" sz="1600" b="1" dirty="0">
                          <a:solidFill>
                            <a:schemeClr val="tx1">
                              <a:lumMod val="75000"/>
                              <a:lumOff val="25000"/>
                            </a:schemeClr>
                          </a:solidFill>
                          <a:effectLst/>
                          <a:latin typeface="Arial" panose="020B0604020202020204" pitchFamily="34" charset="0"/>
                          <a:cs typeface="Arial" panose="020B0604020202020204" pitchFamily="34" charset="0"/>
                        </a:rPr>
                        <a:t>,</a:t>
                      </a:r>
                    </a:p>
                    <a:p>
                      <a:pPr marL="742950" lvl="1" indent="-285750" algn="l">
                        <a:lnSpc>
                          <a:spcPct val="107000"/>
                        </a:lnSpc>
                        <a:spcAft>
                          <a:spcPts val="800"/>
                        </a:spcAft>
                        <a:buFont typeface="Courier New" panose="02070309020205020404" pitchFamily="49" charset="0"/>
                        <a:buChar char="o"/>
                      </a:pPr>
                      <a:r>
                        <a:rPr lang="nl-NL" sz="1600" b="1" dirty="0">
                          <a:solidFill>
                            <a:schemeClr val="tx1">
                              <a:lumMod val="75000"/>
                              <a:lumOff val="25000"/>
                            </a:schemeClr>
                          </a:solidFill>
                          <a:effectLst/>
                          <a:latin typeface="Arial" panose="020B0604020202020204" pitchFamily="34" charset="0"/>
                          <a:cs typeface="Arial" panose="020B0604020202020204" pitchFamily="34" charset="0"/>
                        </a:rPr>
                        <a:t>To begin </a:t>
                      </a:r>
                      <a:r>
                        <a:rPr lang="nl-NL" sz="1600" b="1" dirty="0" err="1">
                          <a:solidFill>
                            <a:schemeClr val="tx1">
                              <a:lumMod val="75000"/>
                              <a:lumOff val="25000"/>
                            </a:schemeClr>
                          </a:solidFill>
                          <a:effectLst/>
                          <a:latin typeface="Arial" panose="020B0604020202020204" pitchFamily="34" charset="0"/>
                          <a:cs typeface="Arial" panose="020B0604020202020204" pitchFamily="34" charset="0"/>
                        </a:rPr>
                        <a:t>with</a:t>
                      </a:r>
                      <a:r>
                        <a:rPr lang="nl-NL" sz="1600" b="1" dirty="0">
                          <a:solidFill>
                            <a:schemeClr val="tx1">
                              <a:lumMod val="75000"/>
                              <a:lumOff val="25000"/>
                            </a:schemeClr>
                          </a:solidFill>
                          <a:effectLst/>
                          <a:latin typeface="Arial" panose="020B0604020202020204" pitchFamily="34" charset="0"/>
                          <a:cs typeface="Arial" panose="020B0604020202020204" pitchFamily="34" charset="0"/>
                        </a:rPr>
                        <a:t>,</a:t>
                      </a:r>
                    </a:p>
                    <a:p>
                      <a:pPr marL="742950" lvl="1" indent="-285750" algn="l">
                        <a:lnSpc>
                          <a:spcPct val="107000"/>
                        </a:lnSpc>
                        <a:spcAft>
                          <a:spcPts val="800"/>
                        </a:spcAft>
                        <a:buFont typeface="Courier New" panose="02070309020205020404" pitchFamily="49" charset="0"/>
                        <a:buChar char="o"/>
                      </a:pPr>
                      <a:r>
                        <a:rPr lang="nl-NL" sz="1600" b="1" dirty="0" err="1">
                          <a:solidFill>
                            <a:schemeClr val="tx1">
                              <a:lumMod val="75000"/>
                              <a:lumOff val="25000"/>
                            </a:schemeClr>
                          </a:solidFill>
                          <a:effectLst/>
                          <a:latin typeface="Arial" panose="020B0604020202020204" pitchFamily="34" charset="0"/>
                          <a:cs typeface="Arial" panose="020B0604020202020204" pitchFamily="34" charset="0"/>
                        </a:rPr>
                        <a:t>What</a:t>
                      </a:r>
                      <a:r>
                        <a:rPr lang="nl-NL" sz="1600" b="1" dirty="0">
                          <a:solidFill>
                            <a:schemeClr val="tx1">
                              <a:lumMod val="75000"/>
                              <a:lumOff val="25000"/>
                            </a:schemeClr>
                          </a:solidFill>
                          <a:effectLst/>
                          <a:latin typeface="Arial" panose="020B0604020202020204" pitchFamily="34" charset="0"/>
                          <a:cs typeface="Arial" panose="020B0604020202020204" pitchFamily="34" charset="0"/>
                        </a:rPr>
                        <a:t> </a:t>
                      </a:r>
                      <a:r>
                        <a:rPr lang="nl-NL" sz="1600" b="1" dirty="0" err="1">
                          <a:solidFill>
                            <a:schemeClr val="tx1">
                              <a:lumMod val="75000"/>
                              <a:lumOff val="25000"/>
                            </a:schemeClr>
                          </a:solidFill>
                          <a:effectLst/>
                          <a:latin typeface="Arial" panose="020B0604020202020204" pitchFamily="34" charset="0"/>
                          <a:cs typeface="Arial" panose="020B0604020202020204" pitchFamily="34" charset="0"/>
                        </a:rPr>
                        <a:t>attracts</a:t>
                      </a:r>
                      <a:r>
                        <a:rPr lang="nl-NL" sz="1600" b="1" dirty="0">
                          <a:solidFill>
                            <a:schemeClr val="tx1">
                              <a:lumMod val="75000"/>
                              <a:lumOff val="25000"/>
                            </a:schemeClr>
                          </a:solidFill>
                          <a:effectLst/>
                          <a:latin typeface="Arial" panose="020B0604020202020204" pitchFamily="34" charset="0"/>
                          <a:cs typeface="Arial" panose="020B0604020202020204" pitchFamily="34" charset="0"/>
                        </a:rPr>
                        <a:t> me most </a:t>
                      </a:r>
                    </a:p>
                    <a:p>
                      <a:pPr marL="742950" lvl="1" indent="-285750" algn="l">
                        <a:lnSpc>
                          <a:spcPct val="107000"/>
                        </a:lnSpc>
                        <a:spcAft>
                          <a:spcPts val="800"/>
                        </a:spcAft>
                        <a:buFont typeface="Courier New" panose="02070309020205020404" pitchFamily="49" charset="0"/>
                        <a:buChar char="o"/>
                      </a:pPr>
                      <a:r>
                        <a:rPr lang="nl-NL" sz="1600" b="1" dirty="0" err="1">
                          <a:solidFill>
                            <a:schemeClr val="tx1">
                              <a:lumMod val="75000"/>
                              <a:lumOff val="25000"/>
                            </a:schemeClr>
                          </a:solidFill>
                          <a:effectLst/>
                          <a:latin typeface="Arial" panose="020B0604020202020204" pitchFamily="34" charset="0"/>
                          <a:cs typeface="Arial" panose="020B0604020202020204" pitchFamily="34" charset="0"/>
                        </a:rPr>
                        <a:t>Secondly</a:t>
                      </a:r>
                      <a:r>
                        <a:rPr lang="nl-NL" sz="1600" b="1" dirty="0">
                          <a:solidFill>
                            <a:schemeClr val="tx1">
                              <a:lumMod val="75000"/>
                              <a:lumOff val="25000"/>
                            </a:schemeClr>
                          </a:solidFill>
                          <a:effectLst/>
                          <a:latin typeface="Arial" panose="020B0604020202020204" pitchFamily="34" charset="0"/>
                          <a:cs typeface="Arial" panose="020B0604020202020204" pitchFamily="34" charset="0"/>
                        </a:rPr>
                        <a:t>,</a:t>
                      </a:r>
                    </a:p>
                    <a:p>
                      <a:pPr marL="742950" lvl="1" indent="-285750" algn="l">
                        <a:lnSpc>
                          <a:spcPct val="107000"/>
                        </a:lnSpc>
                        <a:spcAft>
                          <a:spcPts val="800"/>
                        </a:spcAft>
                        <a:buFont typeface="Courier New" panose="02070309020205020404" pitchFamily="49" charset="0"/>
                        <a:buChar char="o"/>
                      </a:pPr>
                      <a:r>
                        <a:rPr lang="nl-NL" sz="1600" b="1" dirty="0" err="1">
                          <a:solidFill>
                            <a:schemeClr val="tx1">
                              <a:lumMod val="75000"/>
                              <a:lumOff val="25000"/>
                            </a:schemeClr>
                          </a:solidFill>
                          <a:effectLst/>
                          <a:latin typeface="Arial" panose="020B0604020202020204" pitchFamily="34" charset="0"/>
                          <a:cs typeface="Arial" panose="020B0604020202020204" pitchFamily="34" charset="0"/>
                        </a:rPr>
                        <a:t>Also</a:t>
                      </a:r>
                      <a:r>
                        <a:rPr lang="nl-NL" sz="1600" b="1" dirty="0">
                          <a:solidFill>
                            <a:schemeClr val="tx1">
                              <a:lumMod val="75000"/>
                              <a:lumOff val="25000"/>
                            </a:schemeClr>
                          </a:solidFill>
                          <a:effectLst/>
                          <a:latin typeface="Arial" panose="020B0604020202020204" pitchFamily="34" charset="0"/>
                          <a:cs typeface="Arial" panose="020B0604020202020204" pitchFamily="34" charset="0"/>
                        </a:rPr>
                        <a:t>, </a:t>
                      </a:r>
                    </a:p>
                    <a:p>
                      <a:pPr algn="l">
                        <a:lnSpc>
                          <a:spcPct val="107000"/>
                        </a:lnSpc>
                        <a:spcAft>
                          <a:spcPts val="800"/>
                        </a:spcAft>
                      </a:pPr>
                      <a:r>
                        <a:rPr lang="en-GB" sz="1600" b="1" dirty="0">
                          <a:solidFill>
                            <a:schemeClr val="tx1">
                              <a:lumMod val="75000"/>
                              <a:lumOff val="25000"/>
                            </a:schemeClr>
                          </a:solidFill>
                          <a:effectLst/>
                          <a:latin typeface="Arial" panose="020B0604020202020204" pitchFamily="34" charset="0"/>
                          <a:cs typeface="Arial" panose="020B0604020202020204" pitchFamily="34" charset="0"/>
                        </a:rPr>
                        <a:t> </a:t>
                      </a:r>
                      <a:endParaRPr lang="nl-NL" sz="1600" b="1"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32941" marR="79765" marT="79765" marB="79765">
                    <a:lnL w="12700" cmpd="sng">
                      <a:noFill/>
                      <a:prstDash val="solid"/>
                    </a:lnL>
                    <a:lnR w="12700" cmpd="sng">
                      <a:noFill/>
                      <a:prstDash val="solid"/>
                    </a:lnR>
                    <a:lnT w="19050" cap="flat" cmpd="sng" algn="ctr">
                      <a:solidFill>
                        <a:srgbClr val="8F9A9D">
                          <a:alpha val="60000"/>
                        </a:srgbClr>
                      </a:solidFill>
                      <a:prstDash val="solid"/>
                    </a:lnT>
                    <a:lnB w="12700" cmpd="sng">
                      <a:noFill/>
                      <a:prstDash val="solid"/>
                    </a:lnB>
                    <a:noFill/>
                  </a:tcPr>
                </a:tc>
                <a:tc>
                  <a:txBody>
                    <a:bodyPr/>
                    <a:lstStyle/>
                    <a:p>
                      <a:pPr marL="228600" algn="l">
                        <a:lnSpc>
                          <a:spcPct val="107000"/>
                        </a:lnSpc>
                        <a:spcAft>
                          <a:spcPts val="800"/>
                        </a:spcAft>
                        <a:tabLst>
                          <a:tab pos="457200" algn="l"/>
                        </a:tabLst>
                      </a:pPr>
                      <a:r>
                        <a:rPr lang="nl-NL" sz="1600" dirty="0">
                          <a:solidFill>
                            <a:schemeClr val="tx1">
                              <a:lumMod val="75000"/>
                              <a:lumOff val="25000"/>
                            </a:schemeClr>
                          </a:solidFill>
                          <a:effectLst/>
                          <a:latin typeface="Arial" panose="020B0604020202020204" pitchFamily="34" charset="0"/>
                          <a:cs typeface="Arial" panose="020B0604020202020204" pitchFamily="34" charset="0"/>
                        </a:rPr>
                        <a:t> </a:t>
                      </a:r>
                    </a:p>
                    <a:p>
                      <a:pPr marL="457200" algn="l">
                        <a:lnSpc>
                          <a:spcPct val="107000"/>
                        </a:lnSpc>
                        <a:spcAft>
                          <a:spcPts val="800"/>
                        </a:spcAft>
                        <a:tabLst>
                          <a:tab pos="457200" algn="l"/>
                        </a:tabLst>
                      </a:pPr>
                      <a:r>
                        <a:rPr lang="nl-NL" sz="1600" dirty="0">
                          <a:solidFill>
                            <a:schemeClr val="tx1">
                              <a:lumMod val="75000"/>
                              <a:lumOff val="25000"/>
                            </a:schemeClr>
                          </a:solidFill>
                          <a:effectLst/>
                          <a:latin typeface="Arial" panose="020B0604020202020204" pitchFamily="34" charset="0"/>
                          <a:cs typeface="Arial" panose="020B0604020202020204" pitchFamily="34" charset="0"/>
                        </a:rPr>
                        <a:t> </a:t>
                      </a:r>
                    </a:p>
                    <a:p>
                      <a:pPr marL="457200" algn="l">
                        <a:lnSpc>
                          <a:spcPct val="107000"/>
                        </a:lnSpc>
                        <a:spcAft>
                          <a:spcPts val="800"/>
                        </a:spcAft>
                        <a:tabLst>
                          <a:tab pos="457200" algn="l"/>
                        </a:tabLst>
                      </a:pPr>
                      <a:r>
                        <a:rPr lang="nl-NL" sz="1600" dirty="0">
                          <a:solidFill>
                            <a:schemeClr val="tx1">
                              <a:lumMod val="75000"/>
                              <a:lumOff val="25000"/>
                            </a:schemeClr>
                          </a:solidFill>
                          <a:effectLst/>
                          <a:latin typeface="Arial" panose="020B0604020202020204" pitchFamily="34" charset="0"/>
                          <a:cs typeface="Arial" panose="020B0604020202020204" pitchFamily="34" charset="0"/>
                        </a:rPr>
                        <a:t> </a:t>
                      </a:r>
                    </a:p>
                    <a:p>
                      <a:pPr marL="457200" algn="l">
                        <a:lnSpc>
                          <a:spcPct val="107000"/>
                        </a:lnSpc>
                        <a:spcAft>
                          <a:spcPts val="800"/>
                        </a:spcAft>
                        <a:tabLst>
                          <a:tab pos="457200" algn="l"/>
                        </a:tabLst>
                      </a:pPr>
                      <a:r>
                        <a:rPr lang="nl-NL" sz="1600" dirty="0">
                          <a:solidFill>
                            <a:schemeClr val="tx1">
                              <a:lumMod val="75000"/>
                              <a:lumOff val="25000"/>
                            </a:schemeClr>
                          </a:solidFill>
                          <a:effectLst/>
                          <a:latin typeface="Arial" panose="020B0604020202020204" pitchFamily="34" charset="0"/>
                          <a:cs typeface="Arial" panose="020B0604020202020204" pitchFamily="34" charset="0"/>
                        </a:rPr>
                        <a:t> </a:t>
                      </a:r>
                    </a:p>
                    <a:p>
                      <a:pPr marL="457200" algn="l">
                        <a:lnSpc>
                          <a:spcPct val="107000"/>
                        </a:lnSpc>
                        <a:spcAft>
                          <a:spcPts val="800"/>
                        </a:spcAft>
                        <a:tabLst>
                          <a:tab pos="457200" algn="l"/>
                        </a:tabLst>
                      </a:pPr>
                      <a:r>
                        <a:rPr lang="nl-NL" sz="1600" dirty="0">
                          <a:solidFill>
                            <a:schemeClr val="tx1">
                              <a:lumMod val="75000"/>
                              <a:lumOff val="25000"/>
                            </a:schemeClr>
                          </a:solidFill>
                          <a:effectLst/>
                          <a:latin typeface="Arial" panose="020B0604020202020204" pitchFamily="34" charset="0"/>
                          <a:cs typeface="Arial" panose="020B0604020202020204" pitchFamily="34" charset="0"/>
                        </a:rPr>
                        <a:t> </a:t>
                      </a:r>
                    </a:p>
                    <a:p>
                      <a:pPr marL="457200" algn="l">
                        <a:lnSpc>
                          <a:spcPct val="107000"/>
                        </a:lnSpc>
                        <a:spcAft>
                          <a:spcPts val="800"/>
                        </a:spcAft>
                        <a:tabLst>
                          <a:tab pos="457200" algn="l"/>
                        </a:tabLst>
                      </a:pPr>
                      <a:r>
                        <a:rPr lang="nl-NL" sz="1600" dirty="0">
                          <a:solidFill>
                            <a:schemeClr val="tx1">
                              <a:lumMod val="75000"/>
                              <a:lumOff val="25000"/>
                            </a:schemeClr>
                          </a:solidFill>
                          <a:effectLst/>
                          <a:latin typeface="Arial" panose="020B0604020202020204" pitchFamily="34" charset="0"/>
                          <a:cs typeface="Arial" panose="020B0604020202020204" pitchFamily="34" charset="0"/>
                        </a:rPr>
                        <a:t> </a:t>
                      </a:r>
                    </a:p>
                    <a:p>
                      <a:pPr marL="457200" algn="l">
                        <a:lnSpc>
                          <a:spcPct val="107000"/>
                        </a:lnSpc>
                        <a:spcAft>
                          <a:spcPts val="800"/>
                        </a:spcAft>
                        <a:tabLst>
                          <a:tab pos="457200" algn="l"/>
                        </a:tabLst>
                      </a:pPr>
                      <a:r>
                        <a:rPr lang="nl-NL" sz="1600" dirty="0">
                          <a:solidFill>
                            <a:schemeClr val="tx1">
                              <a:lumMod val="75000"/>
                              <a:lumOff val="25000"/>
                            </a:schemeClr>
                          </a:solidFill>
                          <a:effectLst/>
                          <a:latin typeface="Arial" panose="020B0604020202020204" pitchFamily="34" charset="0"/>
                          <a:cs typeface="Arial" panose="020B0604020202020204" pitchFamily="34" charset="0"/>
                        </a:rPr>
                        <a:t> </a:t>
                      </a:r>
                    </a:p>
                    <a:p>
                      <a:pPr marL="457200" algn="l">
                        <a:lnSpc>
                          <a:spcPct val="107000"/>
                        </a:lnSpc>
                        <a:spcAft>
                          <a:spcPts val="800"/>
                        </a:spcAft>
                        <a:tabLst>
                          <a:tab pos="457200" algn="l"/>
                        </a:tabLst>
                      </a:pPr>
                      <a:endParaRPr lang="nl-NL" sz="1600" dirty="0">
                        <a:solidFill>
                          <a:schemeClr val="tx1">
                            <a:lumMod val="75000"/>
                            <a:lumOff val="25000"/>
                          </a:schemeClr>
                        </a:solidFill>
                        <a:effectLst/>
                        <a:latin typeface="Arial" panose="020B0604020202020204" pitchFamily="34" charset="0"/>
                        <a:cs typeface="Arial" panose="020B0604020202020204" pitchFamily="34" charset="0"/>
                      </a:endParaRPr>
                    </a:p>
                    <a:p>
                      <a:pPr marL="457200" algn="l">
                        <a:lnSpc>
                          <a:spcPct val="107000"/>
                        </a:lnSpc>
                        <a:spcAft>
                          <a:spcPts val="800"/>
                        </a:spcAft>
                        <a:tabLst>
                          <a:tab pos="457200" algn="l"/>
                        </a:tabLst>
                      </a:pPr>
                      <a:endParaRPr lang="nl-NL" sz="1600" dirty="0">
                        <a:solidFill>
                          <a:schemeClr val="tx1">
                            <a:lumMod val="75000"/>
                            <a:lumOff val="25000"/>
                          </a:schemeClr>
                        </a:solidFill>
                        <a:effectLst/>
                        <a:latin typeface="Arial" panose="020B0604020202020204" pitchFamily="34" charset="0"/>
                        <a:cs typeface="Arial" panose="020B0604020202020204" pitchFamily="34" charset="0"/>
                      </a:endParaRPr>
                    </a:p>
                    <a:p>
                      <a:pPr marL="742950" indent="-285750" algn="l">
                        <a:lnSpc>
                          <a:spcPct val="107000"/>
                        </a:lnSpc>
                        <a:spcAft>
                          <a:spcPts val="800"/>
                        </a:spcAft>
                        <a:buFont typeface="Arial" panose="020B0604020202020204" pitchFamily="34" charset="0"/>
                        <a:buChar char="•"/>
                        <a:tabLst>
                          <a:tab pos="457200" algn="l"/>
                        </a:tabLst>
                      </a:pPr>
                      <a:r>
                        <a:rPr lang="nl-NL" sz="1600" dirty="0">
                          <a:solidFill>
                            <a:schemeClr val="tx1">
                              <a:lumMod val="75000"/>
                              <a:lumOff val="25000"/>
                            </a:schemeClr>
                          </a:solidFill>
                          <a:effectLst/>
                          <a:latin typeface="Arial" panose="020B0604020202020204" pitchFamily="34" charset="0"/>
                          <a:cs typeface="Arial" panose="020B0604020202020204" pitchFamily="34" charset="0"/>
                        </a:rPr>
                        <a:t> </a:t>
                      </a:r>
                      <a:r>
                        <a:rPr lang="nl-NL" sz="1600" b="1" dirty="0" err="1">
                          <a:solidFill>
                            <a:schemeClr val="tx1">
                              <a:lumMod val="75000"/>
                              <a:lumOff val="25000"/>
                            </a:schemeClr>
                          </a:solidFill>
                          <a:effectLst/>
                          <a:latin typeface="Arial" panose="020B0604020202020204" pitchFamily="34" charset="0"/>
                          <a:cs typeface="Arial" panose="020B0604020202020204" pitchFamily="34" charset="0"/>
                        </a:rPr>
                        <a:t>Concluding</a:t>
                      </a:r>
                      <a:r>
                        <a:rPr lang="nl-NL" sz="1600" b="1" dirty="0">
                          <a:solidFill>
                            <a:schemeClr val="tx1">
                              <a:lumMod val="75000"/>
                              <a:lumOff val="25000"/>
                            </a:schemeClr>
                          </a:solidFill>
                          <a:effectLst/>
                          <a:latin typeface="Arial" panose="020B0604020202020204" pitchFamily="34" charset="0"/>
                          <a:cs typeface="Arial" panose="020B0604020202020204" pitchFamily="34" charset="0"/>
                        </a:rPr>
                        <a:t> </a:t>
                      </a:r>
                      <a:r>
                        <a:rPr lang="nl-NL" sz="1600" b="1" dirty="0" err="1">
                          <a:solidFill>
                            <a:schemeClr val="tx1">
                              <a:lumMod val="75000"/>
                              <a:lumOff val="25000"/>
                            </a:schemeClr>
                          </a:solidFill>
                          <a:effectLst/>
                          <a:latin typeface="Arial" panose="020B0604020202020204" pitchFamily="34" charset="0"/>
                          <a:cs typeface="Arial" panose="020B0604020202020204" pitchFamily="34" charset="0"/>
                        </a:rPr>
                        <a:t>the</a:t>
                      </a:r>
                      <a:r>
                        <a:rPr lang="nl-NL" sz="1600" b="1" dirty="0">
                          <a:solidFill>
                            <a:schemeClr val="tx1">
                              <a:lumMod val="75000"/>
                              <a:lumOff val="25000"/>
                            </a:schemeClr>
                          </a:solidFill>
                          <a:effectLst/>
                          <a:latin typeface="Arial" panose="020B0604020202020204" pitchFamily="34" charset="0"/>
                          <a:cs typeface="Arial" panose="020B0604020202020204" pitchFamily="34" charset="0"/>
                        </a:rPr>
                        <a:t> </a:t>
                      </a:r>
                      <a:r>
                        <a:rPr lang="nl-NL" sz="1600" b="1" dirty="0" err="1">
                          <a:solidFill>
                            <a:schemeClr val="tx1">
                              <a:lumMod val="75000"/>
                              <a:lumOff val="25000"/>
                            </a:schemeClr>
                          </a:solidFill>
                          <a:effectLst/>
                          <a:latin typeface="Arial" panose="020B0604020202020204" pitchFamily="34" charset="0"/>
                          <a:cs typeface="Arial" panose="020B0604020202020204" pitchFamily="34" charset="0"/>
                        </a:rPr>
                        <a:t>article</a:t>
                      </a:r>
                      <a:r>
                        <a:rPr lang="nl-NL" sz="1600" b="1" dirty="0">
                          <a:solidFill>
                            <a:schemeClr val="tx1">
                              <a:lumMod val="75000"/>
                              <a:lumOff val="25000"/>
                            </a:schemeClr>
                          </a:solidFill>
                          <a:effectLst/>
                          <a:latin typeface="Arial" panose="020B0604020202020204" pitchFamily="34" charset="0"/>
                          <a:cs typeface="Arial" panose="020B0604020202020204" pitchFamily="34" charset="0"/>
                        </a:rPr>
                        <a:t>:</a:t>
                      </a:r>
                    </a:p>
                    <a:p>
                      <a:pPr algn="l">
                        <a:lnSpc>
                          <a:spcPct val="107000"/>
                        </a:lnSpc>
                        <a:spcAft>
                          <a:spcPts val="800"/>
                        </a:spcAft>
                      </a:pPr>
                      <a:r>
                        <a:rPr lang="nl-NL" sz="1600" dirty="0">
                          <a:solidFill>
                            <a:schemeClr val="tx1">
                              <a:lumMod val="75000"/>
                              <a:lumOff val="25000"/>
                            </a:schemeClr>
                          </a:solidFill>
                          <a:effectLst/>
                          <a:latin typeface="Arial" panose="020B0604020202020204" pitchFamily="34" charset="0"/>
                          <a:cs typeface="Arial" panose="020B0604020202020204" pitchFamily="34" charset="0"/>
                        </a:rPr>
                        <a:t> </a:t>
                      </a:r>
                    </a:p>
                    <a:p>
                      <a:pPr marL="285750" indent="-285750" algn="l">
                        <a:lnSpc>
                          <a:spcPct val="107000"/>
                        </a:lnSpc>
                        <a:spcAft>
                          <a:spcPts val="800"/>
                        </a:spcAft>
                        <a:buFont typeface="Courier New" panose="02070309020205020404" pitchFamily="49" charset="0"/>
                        <a:buChar char="o"/>
                      </a:pPr>
                      <a:r>
                        <a:rPr lang="nl-NL" sz="1600" dirty="0">
                          <a:solidFill>
                            <a:schemeClr val="tx1">
                              <a:lumMod val="75000"/>
                              <a:lumOff val="25000"/>
                            </a:schemeClr>
                          </a:solidFill>
                          <a:effectLst/>
                          <a:latin typeface="Arial" panose="020B0604020202020204" pitchFamily="34" charset="0"/>
                          <a:cs typeface="Arial" panose="020B0604020202020204" pitchFamily="34" charset="0"/>
                        </a:rPr>
                        <a:t>To </a:t>
                      </a:r>
                      <a:r>
                        <a:rPr lang="nl-NL" sz="1600" dirty="0" err="1">
                          <a:solidFill>
                            <a:schemeClr val="tx1">
                              <a:lumMod val="75000"/>
                              <a:lumOff val="25000"/>
                            </a:schemeClr>
                          </a:solidFill>
                          <a:effectLst/>
                          <a:latin typeface="Arial" panose="020B0604020202020204" pitchFamily="34" charset="0"/>
                          <a:cs typeface="Arial" panose="020B0604020202020204" pitchFamily="34" charset="0"/>
                        </a:rPr>
                        <a:t>sum</a:t>
                      </a:r>
                      <a:r>
                        <a:rPr lang="nl-NL" sz="1600" dirty="0">
                          <a:solidFill>
                            <a:schemeClr val="tx1">
                              <a:lumMod val="75000"/>
                              <a:lumOff val="25000"/>
                            </a:schemeClr>
                          </a:solidFill>
                          <a:effectLst/>
                          <a:latin typeface="Arial" panose="020B0604020202020204" pitchFamily="34" charset="0"/>
                          <a:cs typeface="Arial" panose="020B0604020202020204" pitchFamily="34" charset="0"/>
                        </a:rPr>
                        <a:t> up,</a:t>
                      </a:r>
                    </a:p>
                    <a:p>
                      <a:pPr marL="285750" indent="-285750" algn="l">
                        <a:lnSpc>
                          <a:spcPct val="107000"/>
                        </a:lnSpc>
                        <a:spcAft>
                          <a:spcPts val="800"/>
                        </a:spcAft>
                        <a:buFont typeface="Courier New" panose="02070309020205020404" pitchFamily="49" charset="0"/>
                        <a:buChar char="o"/>
                      </a:pPr>
                      <a:r>
                        <a:rPr lang="nl-NL" sz="1600" dirty="0">
                          <a:solidFill>
                            <a:schemeClr val="tx1">
                              <a:lumMod val="75000"/>
                              <a:lumOff val="25000"/>
                            </a:schemeClr>
                          </a:solidFill>
                          <a:effectLst/>
                          <a:latin typeface="Arial" panose="020B0604020202020204" pitchFamily="34" charset="0"/>
                          <a:cs typeface="Arial" panose="020B0604020202020204" pitchFamily="34" charset="0"/>
                        </a:rPr>
                        <a:t>To </a:t>
                      </a:r>
                      <a:r>
                        <a:rPr lang="nl-NL" sz="1600" dirty="0" err="1">
                          <a:solidFill>
                            <a:schemeClr val="tx1">
                              <a:lumMod val="75000"/>
                              <a:lumOff val="25000"/>
                            </a:schemeClr>
                          </a:solidFill>
                          <a:effectLst/>
                          <a:latin typeface="Arial" panose="020B0604020202020204" pitchFamily="34" charset="0"/>
                          <a:cs typeface="Arial" panose="020B0604020202020204" pitchFamily="34" charset="0"/>
                        </a:rPr>
                        <a:t>conclude</a:t>
                      </a:r>
                      <a:r>
                        <a:rPr lang="nl-NL" sz="1600" dirty="0">
                          <a:solidFill>
                            <a:schemeClr val="tx1">
                              <a:lumMod val="75000"/>
                              <a:lumOff val="25000"/>
                            </a:schemeClr>
                          </a:solidFill>
                          <a:effectLst/>
                          <a:latin typeface="Arial" panose="020B0604020202020204" pitchFamily="34" charset="0"/>
                          <a:cs typeface="Arial" panose="020B0604020202020204" pitchFamily="34" charset="0"/>
                        </a:rPr>
                        <a:t>,</a:t>
                      </a:r>
                    </a:p>
                    <a:p>
                      <a:pPr marL="285750" indent="-285750" algn="l">
                        <a:lnSpc>
                          <a:spcPct val="107000"/>
                        </a:lnSpc>
                        <a:spcAft>
                          <a:spcPts val="800"/>
                        </a:spcAft>
                        <a:buFont typeface="Courier New" panose="02070309020205020404" pitchFamily="49" charset="0"/>
                        <a:buChar char="o"/>
                      </a:pPr>
                      <a:r>
                        <a:rPr lang="nl-NL" sz="1600" dirty="0" err="1">
                          <a:solidFill>
                            <a:schemeClr val="tx1">
                              <a:lumMod val="75000"/>
                              <a:lumOff val="25000"/>
                            </a:schemeClr>
                          </a:solidFill>
                          <a:effectLst/>
                          <a:latin typeface="Arial" panose="020B0604020202020204" pitchFamily="34" charset="0"/>
                          <a:cs typeface="Arial" panose="020B0604020202020204" pitchFamily="34" charset="0"/>
                        </a:rPr>
                        <a:t>All</a:t>
                      </a:r>
                      <a:r>
                        <a:rPr lang="nl-NL" sz="1600" dirty="0">
                          <a:solidFill>
                            <a:schemeClr val="tx1">
                              <a:lumMod val="75000"/>
                              <a:lumOff val="25000"/>
                            </a:schemeClr>
                          </a:solidFill>
                          <a:effectLst/>
                          <a:latin typeface="Arial" panose="020B0604020202020204" pitchFamily="34" charset="0"/>
                          <a:cs typeface="Arial" panose="020B0604020202020204" pitchFamily="34" charset="0"/>
                        </a:rPr>
                        <a:t> in </a:t>
                      </a:r>
                      <a:r>
                        <a:rPr lang="nl-NL" sz="1600" dirty="0" err="1">
                          <a:solidFill>
                            <a:schemeClr val="tx1">
                              <a:lumMod val="75000"/>
                              <a:lumOff val="25000"/>
                            </a:schemeClr>
                          </a:solidFill>
                          <a:effectLst/>
                          <a:latin typeface="Arial" panose="020B0604020202020204" pitchFamily="34" charset="0"/>
                          <a:cs typeface="Arial" panose="020B0604020202020204" pitchFamily="34" charset="0"/>
                        </a:rPr>
                        <a:t>all</a:t>
                      </a:r>
                      <a:r>
                        <a:rPr lang="nl-NL" sz="1600" dirty="0">
                          <a:solidFill>
                            <a:schemeClr val="tx1">
                              <a:lumMod val="75000"/>
                              <a:lumOff val="25000"/>
                            </a:schemeClr>
                          </a:solidFill>
                          <a:effectLst/>
                          <a:latin typeface="Arial" panose="020B0604020202020204" pitchFamily="34" charset="0"/>
                          <a:cs typeface="Arial" panose="020B0604020202020204" pitchFamily="34" charset="0"/>
                        </a:rPr>
                        <a:t>, </a:t>
                      </a:r>
                    </a:p>
                    <a:p>
                      <a:pPr marL="285750" indent="-285750" algn="l">
                        <a:lnSpc>
                          <a:spcPct val="107000"/>
                        </a:lnSpc>
                        <a:spcAft>
                          <a:spcPts val="800"/>
                        </a:spcAft>
                        <a:buFont typeface="Courier New" panose="02070309020205020404" pitchFamily="49" charset="0"/>
                        <a:buChar char="o"/>
                      </a:pPr>
                      <a:r>
                        <a:rPr lang="en-GB" sz="1600" dirty="0">
                          <a:solidFill>
                            <a:schemeClr val="tx1">
                              <a:lumMod val="75000"/>
                              <a:lumOff val="25000"/>
                            </a:schemeClr>
                          </a:solidFill>
                          <a:effectLst/>
                          <a:latin typeface="Arial" panose="020B0604020202020204" pitchFamily="34" charset="0"/>
                          <a:cs typeface="Arial" panose="020B0604020202020204" pitchFamily="34" charset="0"/>
                        </a:rPr>
                        <a:t>… you will not regret it!</a:t>
                      </a:r>
                      <a:endParaRPr lang="nl-NL" sz="1600" dirty="0">
                        <a:solidFill>
                          <a:schemeClr val="tx1">
                            <a:lumMod val="75000"/>
                            <a:lumOff val="25000"/>
                          </a:schemeClr>
                        </a:solidFill>
                        <a:effectLst/>
                        <a:latin typeface="Arial" panose="020B0604020202020204" pitchFamily="34" charset="0"/>
                        <a:cs typeface="Arial" panose="020B0604020202020204" pitchFamily="34" charset="0"/>
                      </a:endParaRPr>
                    </a:p>
                    <a:p>
                      <a:pPr algn="l">
                        <a:lnSpc>
                          <a:spcPct val="107000"/>
                        </a:lnSpc>
                        <a:spcAft>
                          <a:spcPts val="800"/>
                        </a:spcAft>
                      </a:pPr>
                      <a:r>
                        <a:rPr lang="en-GB" sz="1600" dirty="0">
                          <a:solidFill>
                            <a:schemeClr val="tx1">
                              <a:lumMod val="75000"/>
                              <a:lumOff val="25000"/>
                            </a:schemeClr>
                          </a:solidFill>
                          <a:effectLst/>
                          <a:latin typeface="Arial" panose="020B0604020202020204" pitchFamily="34" charset="0"/>
                          <a:cs typeface="Arial" panose="020B0604020202020204" pitchFamily="34" charset="0"/>
                        </a:rPr>
                        <a:t> </a:t>
                      </a:r>
                      <a:endParaRPr lang="nl-NL" sz="16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endParaRPr>
                    </a:p>
                  </a:txBody>
                  <a:tcPr marL="132941" marR="79765" marT="79765" marB="79765">
                    <a:lnL w="12700" cmpd="sng">
                      <a:noFill/>
                      <a:prstDash val="solid"/>
                    </a:lnL>
                    <a:lnR w="12700" cmpd="sng">
                      <a:noFill/>
                      <a:prstDash val="solid"/>
                    </a:lnR>
                    <a:lnT w="19050" cap="flat" cmpd="sng" algn="ctr">
                      <a:solidFill>
                        <a:srgbClr val="8F9A9D">
                          <a:alpha val="60000"/>
                        </a:srgbClr>
                      </a:solidFill>
                      <a:prstDash val="solid"/>
                    </a:lnT>
                    <a:lnB w="12700" cmpd="sng">
                      <a:noFill/>
                      <a:prstDash val="solid"/>
                    </a:lnB>
                    <a:noFill/>
                  </a:tcPr>
                </a:tc>
                <a:extLst>
                  <a:ext uri="{0D108BD9-81ED-4DB2-BD59-A6C34878D82A}">
                    <a16:rowId xmlns:a16="http://schemas.microsoft.com/office/drawing/2014/main" val="3857977006"/>
                  </a:ext>
                </a:extLst>
              </a:tr>
            </a:tbl>
          </a:graphicData>
        </a:graphic>
      </p:graphicFrame>
    </p:spTree>
    <p:extLst>
      <p:ext uri="{BB962C8B-B14F-4D97-AF65-F5344CB8AC3E}">
        <p14:creationId xmlns:p14="http://schemas.microsoft.com/office/powerpoint/2010/main" val="63498475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453</Words>
  <Application>Microsoft Office PowerPoint</Application>
  <PresentationFormat>Breedbeeld</PresentationFormat>
  <Paragraphs>36</Paragraphs>
  <Slides>4</Slides>
  <Notes>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4</vt:i4>
      </vt:variant>
    </vt:vector>
  </HeadingPairs>
  <TitlesOfParts>
    <vt:vector size="11" baseType="lpstr">
      <vt:lpstr>Arial</vt:lpstr>
      <vt:lpstr>Calibri</vt:lpstr>
      <vt:lpstr>Calibri Light</vt:lpstr>
      <vt:lpstr>Courier New</vt:lpstr>
      <vt:lpstr>Symbol</vt:lpstr>
      <vt:lpstr>Times New Roman</vt:lpstr>
      <vt:lpstr>Kantoorthema</vt:lpstr>
      <vt:lpstr>             How to Write an Article </vt:lpstr>
      <vt:lpstr>example of an article</vt:lpstr>
      <vt:lpstr>·  Purpose of an article: The aim of an article is usually to talk about a topic that we like or that we are familiar with.    ·  Language: In general, we write a text in an informal.  For this reason, our tone must be relaxed, making use of contractions, phrasal verbs etc.  Besides, it is recommended to use rhetorical questions and exclamation marks to engage the reader.  You should also address the reader directly in the second person (you, your) and can make jokes if you think they are appropriate.   ·  Structure: Articles must always have a title. If possible, this must be catchy and witty as to engage the reader.  Then, each paragraph must address a single idea, to which you must add the introduction and the conclusion, where you are usually expected to make a recommendation. It is also a good idea to end your article with a rhetorical question, especially if it is going to be an online article where people could (in theory) leave a comment.   ·  Giving your opinion: An article is almost exclusively about giving your opinion, so feel free to do so through the whole piece of writing. Any article is usually a very personal piece of writing, so you can speak in the first person as much as you like.    ·  Common topics: You may be asked to write articles on a variety of topics: the Internet, health and fitness, music, plays, hobbies, etc.   ·  Number of words: you are expected to write your article in 180 – 200 words, no more or less.  </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Write an Article</dc:title>
  <dc:creator>Karin Doup</dc:creator>
  <cp:lastModifiedBy>Joyce van Hoorn</cp:lastModifiedBy>
  <cp:revision>3</cp:revision>
  <dcterms:created xsi:type="dcterms:W3CDTF">2020-09-06T09:18:14Z</dcterms:created>
  <dcterms:modified xsi:type="dcterms:W3CDTF">2021-02-24T12:32:31Z</dcterms:modified>
</cp:coreProperties>
</file>