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67" r:id="rId3"/>
    <p:sldId id="269" r:id="rId4"/>
    <p:sldId id="263" r:id="rId5"/>
    <p:sldId id="266" r:id="rId6"/>
    <p:sldId id="257" r:id="rId7"/>
    <p:sldId id="268" r:id="rId8"/>
    <p:sldId id="258" r:id="rId9"/>
    <p:sldId id="270" r:id="rId10"/>
    <p:sldId id="264" r:id="rId11"/>
    <p:sldId id="265" r:id="rId12"/>
    <p:sldId id="259" r:id="rId13"/>
    <p:sldId id="271" r:id="rId14"/>
    <p:sldId id="260" r:id="rId15"/>
    <p:sldId id="261" r:id="rId16"/>
    <p:sldId id="26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F7FA18-8300-408E-A692-E2EC18AD0AF8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07EF8D4-DFFF-4EC5-A02C-63F80BF182F3}">
      <dgm:prSet/>
      <dgm:spPr/>
      <dgm:t>
        <a:bodyPr/>
        <a:lstStyle/>
        <a:p>
          <a:r>
            <a:rPr lang="en-US" b="0" i="0"/>
            <a:t>Title</a:t>
          </a:r>
          <a:endParaRPr lang="en-US"/>
        </a:p>
      </dgm:t>
    </dgm:pt>
    <dgm:pt modelId="{E7B524B5-ABC1-48F9-99C1-AD196D754D50}" type="parTrans" cxnId="{B5630C65-5788-4208-A94B-3A96ACFC2882}">
      <dgm:prSet/>
      <dgm:spPr/>
      <dgm:t>
        <a:bodyPr/>
        <a:lstStyle/>
        <a:p>
          <a:endParaRPr lang="en-US"/>
        </a:p>
      </dgm:t>
    </dgm:pt>
    <dgm:pt modelId="{518A4548-4DE0-4BD3-9EF0-9C396EAD64C6}" type="sibTrans" cxnId="{B5630C65-5788-4208-A94B-3A96ACFC2882}">
      <dgm:prSet/>
      <dgm:spPr/>
      <dgm:t>
        <a:bodyPr/>
        <a:lstStyle/>
        <a:p>
          <a:endParaRPr lang="en-US"/>
        </a:p>
      </dgm:t>
    </dgm:pt>
    <dgm:pt modelId="{EFD20030-FABC-4F04-807C-7F6239B8E541}">
      <dgm:prSet/>
      <dgm:spPr/>
      <dgm:t>
        <a:bodyPr/>
        <a:lstStyle/>
        <a:p>
          <a:r>
            <a:rPr lang="en-US" b="0" i="0"/>
            <a:t>Introduction</a:t>
          </a:r>
          <a:endParaRPr lang="en-US"/>
        </a:p>
      </dgm:t>
    </dgm:pt>
    <dgm:pt modelId="{5C42CF3C-27BF-4B72-9128-0466C8C420B9}" type="parTrans" cxnId="{1E32B084-9738-488E-AA94-D6DE9F0BE6EC}">
      <dgm:prSet/>
      <dgm:spPr/>
      <dgm:t>
        <a:bodyPr/>
        <a:lstStyle/>
        <a:p>
          <a:endParaRPr lang="en-US"/>
        </a:p>
      </dgm:t>
    </dgm:pt>
    <dgm:pt modelId="{41CAF8F8-79E1-4A23-8C3A-7CAE072C5D14}" type="sibTrans" cxnId="{1E32B084-9738-488E-AA94-D6DE9F0BE6EC}">
      <dgm:prSet/>
      <dgm:spPr/>
      <dgm:t>
        <a:bodyPr/>
        <a:lstStyle/>
        <a:p>
          <a:endParaRPr lang="en-US"/>
        </a:p>
      </dgm:t>
    </dgm:pt>
    <dgm:pt modelId="{8342E65A-0465-40F4-86B4-AFE103E9BBA7}">
      <dgm:prSet/>
      <dgm:spPr/>
      <dgm:t>
        <a:bodyPr/>
        <a:lstStyle/>
        <a:p>
          <a:r>
            <a:rPr lang="en-US" b="0" i="0"/>
            <a:t>Body paragraphs</a:t>
          </a:r>
          <a:endParaRPr lang="en-US"/>
        </a:p>
      </dgm:t>
    </dgm:pt>
    <dgm:pt modelId="{3691BAE6-3615-4C5E-8F5C-44E075D2C02C}" type="parTrans" cxnId="{B7090CA9-6406-478E-B6DB-9D8DD1737D03}">
      <dgm:prSet/>
      <dgm:spPr/>
      <dgm:t>
        <a:bodyPr/>
        <a:lstStyle/>
        <a:p>
          <a:endParaRPr lang="en-US"/>
        </a:p>
      </dgm:t>
    </dgm:pt>
    <dgm:pt modelId="{87373334-5697-40BE-9BB6-5F08DCD6C32A}" type="sibTrans" cxnId="{B7090CA9-6406-478E-B6DB-9D8DD1737D03}">
      <dgm:prSet/>
      <dgm:spPr/>
      <dgm:t>
        <a:bodyPr/>
        <a:lstStyle/>
        <a:p>
          <a:endParaRPr lang="en-US"/>
        </a:p>
      </dgm:t>
    </dgm:pt>
    <dgm:pt modelId="{4C4223AA-5CF4-450A-93A6-1DA6F00CD2C8}">
      <dgm:prSet/>
      <dgm:spPr/>
      <dgm:t>
        <a:bodyPr/>
        <a:lstStyle/>
        <a:p>
          <a:r>
            <a:rPr lang="en-US" b="0" i="0" dirty="0"/>
            <a:t>Conclusion	</a:t>
          </a:r>
          <a:endParaRPr lang="en-US" dirty="0"/>
        </a:p>
      </dgm:t>
    </dgm:pt>
    <dgm:pt modelId="{33622725-14A2-42D2-A8BE-F141C8249231}" type="parTrans" cxnId="{915C94E9-D70E-4F34-939B-ED41AAAE16C5}">
      <dgm:prSet/>
      <dgm:spPr/>
      <dgm:t>
        <a:bodyPr/>
        <a:lstStyle/>
        <a:p>
          <a:endParaRPr lang="en-US"/>
        </a:p>
      </dgm:t>
    </dgm:pt>
    <dgm:pt modelId="{D23DACBB-9685-4349-A668-A3D4EA03B140}" type="sibTrans" cxnId="{915C94E9-D70E-4F34-939B-ED41AAAE16C5}">
      <dgm:prSet/>
      <dgm:spPr/>
      <dgm:t>
        <a:bodyPr/>
        <a:lstStyle/>
        <a:p>
          <a:endParaRPr lang="en-US"/>
        </a:p>
      </dgm:t>
    </dgm:pt>
    <dgm:pt modelId="{CDA47E90-B800-4BA0-872F-B0AA8B408C06}" type="pres">
      <dgm:prSet presAssocID="{2AF7FA18-8300-408E-A692-E2EC18AD0AF8}" presName="outerComposite" presStyleCnt="0">
        <dgm:presLayoutVars>
          <dgm:chMax val="5"/>
          <dgm:dir/>
          <dgm:resizeHandles val="exact"/>
        </dgm:presLayoutVars>
      </dgm:prSet>
      <dgm:spPr/>
    </dgm:pt>
    <dgm:pt modelId="{9DDDFACE-D9F8-4CB8-9900-8E790E33CE12}" type="pres">
      <dgm:prSet presAssocID="{2AF7FA18-8300-408E-A692-E2EC18AD0AF8}" presName="dummyMaxCanvas" presStyleCnt="0">
        <dgm:presLayoutVars/>
      </dgm:prSet>
      <dgm:spPr/>
    </dgm:pt>
    <dgm:pt modelId="{118E7A0F-C80D-465E-9D2D-7D2A40FD3C46}" type="pres">
      <dgm:prSet presAssocID="{2AF7FA18-8300-408E-A692-E2EC18AD0AF8}" presName="FourNodes_1" presStyleLbl="node1" presStyleIdx="0" presStyleCnt="4">
        <dgm:presLayoutVars>
          <dgm:bulletEnabled val="1"/>
        </dgm:presLayoutVars>
      </dgm:prSet>
      <dgm:spPr/>
    </dgm:pt>
    <dgm:pt modelId="{6800550B-B721-4DA2-89E4-9A4E8498524E}" type="pres">
      <dgm:prSet presAssocID="{2AF7FA18-8300-408E-A692-E2EC18AD0AF8}" presName="FourNodes_2" presStyleLbl="node1" presStyleIdx="1" presStyleCnt="4">
        <dgm:presLayoutVars>
          <dgm:bulletEnabled val="1"/>
        </dgm:presLayoutVars>
      </dgm:prSet>
      <dgm:spPr/>
    </dgm:pt>
    <dgm:pt modelId="{5E442B45-350C-48AA-8855-34EB46AB8F42}" type="pres">
      <dgm:prSet presAssocID="{2AF7FA18-8300-408E-A692-E2EC18AD0AF8}" presName="FourNodes_3" presStyleLbl="node1" presStyleIdx="2" presStyleCnt="4">
        <dgm:presLayoutVars>
          <dgm:bulletEnabled val="1"/>
        </dgm:presLayoutVars>
      </dgm:prSet>
      <dgm:spPr/>
    </dgm:pt>
    <dgm:pt modelId="{EAF3038B-A3CC-4BFC-B272-7EB24B409739}" type="pres">
      <dgm:prSet presAssocID="{2AF7FA18-8300-408E-A692-E2EC18AD0AF8}" presName="FourNodes_4" presStyleLbl="node1" presStyleIdx="3" presStyleCnt="4">
        <dgm:presLayoutVars>
          <dgm:bulletEnabled val="1"/>
        </dgm:presLayoutVars>
      </dgm:prSet>
      <dgm:spPr/>
    </dgm:pt>
    <dgm:pt modelId="{CBC74FF9-E038-46A5-A196-4196DA5DA6C1}" type="pres">
      <dgm:prSet presAssocID="{2AF7FA18-8300-408E-A692-E2EC18AD0AF8}" presName="FourConn_1-2" presStyleLbl="fgAccFollowNode1" presStyleIdx="0" presStyleCnt="3">
        <dgm:presLayoutVars>
          <dgm:bulletEnabled val="1"/>
        </dgm:presLayoutVars>
      </dgm:prSet>
      <dgm:spPr/>
    </dgm:pt>
    <dgm:pt modelId="{EEE3130B-C242-4BFD-B4A4-694B8E785BED}" type="pres">
      <dgm:prSet presAssocID="{2AF7FA18-8300-408E-A692-E2EC18AD0AF8}" presName="FourConn_2-3" presStyleLbl="fgAccFollowNode1" presStyleIdx="1" presStyleCnt="3">
        <dgm:presLayoutVars>
          <dgm:bulletEnabled val="1"/>
        </dgm:presLayoutVars>
      </dgm:prSet>
      <dgm:spPr/>
    </dgm:pt>
    <dgm:pt modelId="{AB9A241A-2DE7-4D26-AA99-0BFF862F22BE}" type="pres">
      <dgm:prSet presAssocID="{2AF7FA18-8300-408E-A692-E2EC18AD0AF8}" presName="FourConn_3-4" presStyleLbl="fgAccFollowNode1" presStyleIdx="2" presStyleCnt="3">
        <dgm:presLayoutVars>
          <dgm:bulletEnabled val="1"/>
        </dgm:presLayoutVars>
      </dgm:prSet>
      <dgm:spPr/>
    </dgm:pt>
    <dgm:pt modelId="{0E181AB7-0162-4E1A-A8B8-2B2E1FDFAC0C}" type="pres">
      <dgm:prSet presAssocID="{2AF7FA18-8300-408E-A692-E2EC18AD0AF8}" presName="FourNodes_1_text" presStyleLbl="node1" presStyleIdx="3" presStyleCnt="4">
        <dgm:presLayoutVars>
          <dgm:bulletEnabled val="1"/>
        </dgm:presLayoutVars>
      </dgm:prSet>
      <dgm:spPr/>
    </dgm:pt>
    <dgm:pt modelId="{C2BB2260-B358-410C-AD06-272CD6C09F06}" type="pres">
      <dgm:prSet presAssocID="{2AF7FA18-8300-408E-A692-E2EC18AD0AF8}" presName="FourNodes_2_text" presStyleLbl="node1" presStyleIdx="3" presStyleCnt="4">
        <dgm:presLayoutVars>
          <dgm:bulletEnabled val="1"/>
        </dgm:presLayoutVars>
      </dgm:prSet>
      <dgm:spPr/>
    </dgm:pt>
    <dgm:pt modelId="{7C0C8C48-4E0A-4D52-8516-256DF06516A9}" type="pres">
      <dgm:prSet presAssocID="{2AF7FA18-8300-408E-A692-E2EC18AD0AF8}" presName="FourNodes_3_text" presStyleLbl="node1" presStyleIdx="3" presStyleCnt="4">
        <dgm:presLayoutVars>
          <dgm:bulletEnabled val="1"/>
        </dgm:presLayoutVars>
      </dgm:prSet>
      <dgm:spPr/>
    </dgm:pt>
    <dgm:pt modelId="{057FA73D-F23B-457A-9705-FA45DE42E558}" type="pres">
      <dgm:prSet presAssocID="{2AF7FA18-8300-408E-A692-E2EC18AD0AF8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2583D0F-5F74-4741-A11F-7C94BA838DFE}" type="presOf" srcId="{518A4548-4DE0-4BD3-9EF0-9C396EAD64C6}" destId="{CBC74FF9-E038-46A5-A196-4196DA5DA6C1}" srcOrd="0" destOrd="0" presId="urn:microsoft.com/office/officeart/2005/8/layout/vProcess5"/>
    <dgm:cxn modelId="{3225A110-183A-4429-8D01-0EF8C0287D2C}" type="presOf" srcId="{8342E65A-0465-40F4-86B4-AFE103E9BBA7}" destId="{7C0C8C48-4E0A-4D52-8516-256DF06516A9}" srcOrd="1" destOrd="0" presId="urn:microsoft.com/office/officeart/2005/8/layout/vProcess5"/>
    <dgm:cxn modelId="{ADCCB816-917F-4EAB-950D-DDBB2F7D9B35}" type="presOf" srcId="{8342E65A-0465-40F4-86B4-AFE103E9BBA7}" destId="{5E442B45-350C-48AA-8855-34EB46AB8F42}" srcOrd="0" destOrd="0" presId="urn:microsoft.com/office/officeart/2005/8/layout/vProcess5"/>
    <dgm:cxn modelId="{226E0F44-3B26-40D2-B251-C7CCFCB4A6BD}" type="presOf" srcId="{4C4223AA-5CF4-450A-93A6-1DA6F00CD2C8}" destId="{EAF3038B-A3CC-4BFC-B272-7EB24B409739}" srcOrd="0" destOrd="0" presId="urn:microsoft.com/office/officeart/2005/8/layout/vProcess5"/>
    <dgm:cxn modelId="{B5630C65-5788-4208-A94B-3A96ACFC2882}" srcId="{2AF7FA18-8300-408E-A692-E2EC18AD0AF8}" destId="{107EF8D4-DFFF-4EC5-A02C-63F80BF182F3}" srcOrd="0" destOrd="0" parTransId="{E7B524B5-ABC1-48F9-99C1-AD196D754D50}" sibTransId="{518A4548-4DE0-4BD3-9EF0-9C396EAD64C6}"/>
    <dgm:cxn modelId="{EE758746-7941-4BE4-B8A3-FDCDA6B5FC20}" type="presOf" srcId="{41CAF8F8-79E1-4A23-8C3A-7CAE072C5D14}" destId="{EEE3130B-C242-4BFD-B4A4-694B8E785BED}" srcOrd="0" destOrd="0" presId="urn:microsoft.com/office/officeart/2005/8/layout/vProcess5"/>
    <dgm:cxn modelId="{E6B6F46F-507A-4D0D-ADAD-9F11B8331AC5}" type="presOf" srcId="{4C4223AA-5CF4-450A-93A6-1DA6F00CD2C8}" destId="{057FA73D-F23B-457A-9705-FA45DE42E558}" srcOrd="1" destOrd="0" presId="urn:microsoft.com/office/officeart/2005/8/layout/vProcess5"/>
    <dgm:cxn modelId="{8ECA8254-93A1-4927-83FC-8C67DC453B00}" type="presOf" srcId="{EFD20030-FABC-4F04-807C-7F6239B8E541}" destId="{C2BB2260-B358-410C-AD06-272CD6C09F06}" srcOrd="1" destOrd="0" presId="urn:microsoft.com/office/officeart/2005/8/layout/vProcess5"/>
    <dgm:cxn modelId="{8AC4CE56-D2C9-4549-BD2F-BC71ABC8B00D}" type="presOf" srcId="{2AF7FA18-8300-408E-A692-E2EC18AD0AF8}" destId="{CDA47E90-B800-4BA0-872F-B0AA8B408C06}" srcOrd="0" destOrd="0" presId="urn:microsoft.com/office/officeart/2005/8/layout/vProcess5"/>
    <dgm:cxn modelId="{1E32B084-9738-488E-AA94-D6DE9F0BE6EC}" srcId="{2AF7FA18-8300-408E-A692-E2EC18AD0AF8}" destId="{EFD20030-FABC-4F04-807C-7F6239B8E541}" srcOrd="1" destOrd="0" parTransId="{5C42CF3C-27BF-4B72-9128-0466C8C420B9}" sibTransId="{41CAF8F8-79E1-4A23-8C3A-7CAE072C5D14}"/>
    <dgm:cxn modelId="{B7090CA9-6406-478E-B6DB-9D8DD1737D03}" srcId="{2AF7FA18-8300-408E-A692-E2EC18AD0AF8}" destId="{8342E65A-0465-40F4-86B4-AFE103E9BBA7}" srcOrd="2" destOrd="0" parTransId="{3691BAE6-3615-4C5E-8F5C-44E075D2C02C}" sibTransId="{87373334-5697-40BE-9BB6-5F08DCD6C32A}"/>
    <dgm:cxn modelId="{5EB2B6B2-F1B2-4405-8E83-24AF13724734}" type="presOf" srcId="{107EF8D4-DFFF-4EC5-A02C-63F80BF182F3}" destId="{0E181AB7-0162-4E1A-A8B8-2B2E1FDFAC0C}" srcOrd="1" destOrd="0" presId="urn:microsoft.com/office/officeart/2005/8/layout/vProcess5"/>
    <dgm:cxn modelId="{CCFC78DD-48C1-455D-A9E2-66B6072FCA65}" type="presOf" srcId="{EFD20030-FABC-4F04-807C-7F6239B8E541}" destId="{6800550B-B721-4DA2-89E4-9A4E8498524E}" srcOrd="0" destOrd="0" presId="urn:microsoft.com/office/officeart/2005/8/layout/vProcess5"/>
    <dgm:cxn modelId="{915C94E9-D70E-4F34-939B-ED41AAAE16C5}" srcId="{2AF7FA18-8300-408E-A692-E2EC18AD0AF8}" destId="{4C4223AA-5CF4-450A-93A6-1DA6F00CD2C8}" srcOrd="3" destOrd="0" parTransId="{33622725-14A2-42D2-A8BE-F141C8249231}" sibTransId="{D23DACBB-9685-4349-A668-A3D4EA03B140}"/>
    <dgm:cxn modelId="{E9733EED-8999-493E-8E6C-EEE8380A7D43}" type="presOf" srcId="{87373334-5697-40BE-9BB6-5F08DCD6C32A}" destId="{AB9A241A-2DE7-4D26-AA99-0BFF862F22BE}" srcOrd="0" destOrd="0" presId="urn:microsoft.com/office/officeart/2005/8/layout/vProcess5"/>
    <dgm:cxn modelId="{D14E74F5-7FEF-41A5-A7EB-C5222BBD514F}" type="presOf" srcId="{107EF8D4-DFFF-4EC5-A02C-63F80BF182F3}" destId="{118E7A0F-C80D-465E-9D2D-7D2A40FD3C46}" srcOrd="0" destOrd="0" presId="urn:microsoft.com/office/officeart/2005/8/layout/vProcess5"/>
    <dgm:cxn modelId="{785D1091-4046-4A51-9566-13DCB61E0AC9}" type="presParOf" srcId="{CDA47E90-B800-4BA0-872F-B0AA8B408C06}" destId="{9DDDFACE-D9F8-4CB8-9900-8E790E33CE12}" srcOrd="0" destOrd="0" presId="urn:microsoft.com/office/officeart/2005/8/layout/vProcess5"/>
    <dgm:cxn modelId="{49BDBA99-763C-414A-8093-4EE59C18E93A}" type="presParOf" srcId="{CDA47E90-B800-4BA0-872F-B0AA8B408C06}" destId="{118E7A0F-C80D-465E-9D2D-7D2A40FD3C46}" srcOrd="1" destOrd="0" presId="urn:microsoft.com/office/officeart/2005/8/layout/vProcess5"/>
    <dgm:cxn modelId="{131DE94E-3692-41DC-A85D-F0E8189F5762}" type="presParOf" srcId="{CDA47E90-B800-4BA0-872F-B0AA8B408C06}" destId="{6800550B-B721-4DA2-89E4-9A4E8498524E}" srcOrd="2" destOrd="0" presId="urn:microsoft.com/office/officeart/2005/8/layout/vProcess5"/>
    <dgm:cxn modelId="{F6B0CA18-7246-4ECC-B449-0E0C52202637}" type="presParOf" srcId="{CDA47E90-B800-4BA0-872F-B0AA8B408C06}" destId="{5E442B45-350C-48AA-8855-34EB46AB8F42}" srcOrd="3" destOrd="0" presId="urn:microsoft.com/office/officeart/2005/8/layout/vProcess5"/>
    <dgm:cxn modelId="{31E6F583-AA48-4179-BF16-80ADA48F102D}" type="presParOf" srcId="{CDA47E90-B800-4BA0-872F-B0AA8B408C06}" destId="{EAF3038B-A3CC-4BFC-B272-7EB24B409739}" srcOrd="4" destOrd="0" presId="urn:microsoft.com/office/officeart/2005/8/layout/vProcess5"/>
    <dgm:cxn modelId="{335D7D77-BEFE-4B14-A8D3-43971D6DD1E6}" type="presParOf" srcId="{CDA47E90-B800-4BA0-872F-B0AA8B408C06}" destId="{CBC74FF9-E038-46A5-A196-4196DA5DA6C1}" srcOrd="5" destOrd="0" presId="urn:microsoft.com/office/officeart/2005/8/layout/vProcess5"/>
    <dgm:cxn modelId="{491A0545-B549-4C32-9723-548079EDB02D}" type="presParOf" srcId="{CDA47E90-B800-4BA0-872F-B0AA8B408C06}" destId="{EEE3130B-C242-4BFD-B4A4-694B8E785BED}" srcOrd="6" destOrd="0" presId="urn:microsoft.com/office/officeart/2005/8/layout/vProcess5"/>
    <dgm:cxn modelId="{9A8320C6-8DCE-441D-9396-49109B4B0CB2}" type="presParOf" srcId="{CDA47E90-B800-4BA0-872F-B0AA8B408C06}" destId="{AB9A241A-2DE7-4D26-AA99-0BFF862F22BE}" srcOrd="7" destOrd="0" presId="urn:microsoft.com/office/officeart/2005/8/layout/vProcess5"/>
    <dgm:cxn modelId="{270B0BC3-0AE5-4CAD-BF90-3D555A7B198E}" type="presParOf" srcId="{CDA47E90-B800-4BA0-872F-B0AA8B408C06}" destId="{0E181AB7-0162-4E1A-A8B8-2B2E1FDFAC0C}" srcOrd="8" destOrd="0" presId="urn:microsoft.com/office/officeart/2005/8/layout/vProcess5"/>
    <dgm:cxn modelId="{E29F8E87-9A43-419C-AFC8-046BEDC983E8}" type="presParOf" srcId="{CDA47E90-B800-4BA0-872F-B0AA8B408C06}" destId="{C2BB2260-B358-410C-AD06-272CD6C09F06}" srcOrd="9" destOrd="0" presId="urn:microsoft.com/office/officeart/2005/8/layout/vProcess5"/>
    <dgm:cxn modelId="{7B14C6B9-5012-4856-92A0-18BE1821D467}" type="presParOf" srcId="{CDA47E90-B800-4BA0-872F-B0AA8B408C06}" destId="{7C0C8C48-4E0A-4D52-8516-256DF06516A9}" srcOrd="10" destOrd="0" presId="urn:microsoft.com/office/officeart/2005/8/layout/vProcess5"/>
    <dgm:cxn modelId="{EEE5ACB5-F29F-4656-8584-A8066622516A}" type="presParOf" srcId="{CDA47E90-B800-4BA0-872F-B0AA8B408C06}" destId="{057FA73D-F23B-457A-9705-FA45DE42E55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5352C7-81AB-4502-BD8F-B97549FACA0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8B1D66B-97C9-4679-8B9D-3733965029A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0" i="0"/>
            <a:t>decide who you are writing for</a:t>
          </a:r>
          <a:endParaRPr lang="en-US"/>
        </a:p>
      </dgm:t>
    </dgm:pt>
    <dgm:pt modelId="{C0142D5D-42EE-4B2B-A7F7-57DCC86AFB46}" type="parTrans" cxnId="{119E2CCD-1BEE-49F9-8FE0-B026DA3B1FCA}">
      <dgm:prSet/>
      <dgm:spPr/>
      <dgm:t>
        <a:bodyPr/>
        <a:lstStyle/>
        <a:p>
          <a:endParaRPr lang="en-US"/>
        </a:p>
      </dgm:t>
    </dgm:pt>
    <dgm:pt modelId="{A7CBC847-0277-43AD-B319-CC2B222CE04F}" type="sibTrans" cxnId="{119E2CCD-1BEE-49F9-8FE0-B026DA3B1FCA}">
      <dgm:prSet/>
      <dgm:spPr/>
      <dgm:t>
        <a:bodyPr/>
        <a:lstStyle/>
        <a:p>
          <a:endParaRPr lang="en-US"/>
        </a:p>
      </dgm:t>
    </dgm:pt>
    <dgm:pt modelId="{F3655473-FECE-4C87-9555-4BAF4387037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0" i="0" dirty="0" err="1"/>
            <a:t>avoid</a:t>
          </a:r>
          <a:r>
            <a:rPr lang="nl-NL" b="0" i="0" dirty="0"/>
            <a:t> </a:t>
          </a:r>
          <a:r>
            <a:rPr lang="nl-NL" b="0" i="0" dirty="0" err="1"/>
            <a:t>the</a:t>
          </a:r>
          <a:r>
            <a:rPr lang="nl-NL" b="0" i="0" dirty="0"/>
            <a:t> </a:t>
          </a:r>
          <a:r>
            <a:rPr lang="nl-NL" b="0" i="0" dirty="0" err="1"/>
            <a:t>use</a:t>
          </a:r>
          <a:r>
            <a:rPr lang="nl-NL" b="0" i="0" dirty="0"/>
            <a:t> of “I”</a:t>
          </a:r>
          <a:endParaRPr lang="en-US" dirty="0"/>
        </a:p>
      </dgm:t>
    </dgm:pt>
    <dgm:pt modelId="{02E2FA6E-218F-4C80-A5CB-206630563858}" type="parTrans" cxnId="{56027F7A-F933-4BB0-9E73-630C32EC7FBB}">
      <dgm:prSet/>
      <dgm:spPr/>
      <dgm:t>
        <a:bodyPr/>
        <a:lstStyle/>
        <a:p>
          <a:endParaRPr lang="en-US"/>
        </a:p>
      </dgm:t>
    </dgm:pt>
    <dgm:pt modelId="{3DBBF8A3-EC7E-4E2C-99D0-2974B36AA803}" type="sibTrans" cxnId="{56027F7A-F933-4BB0-9E73-630C32EC7FBB}">
      <dgm:prSet/>
      <dgm:spPr/>
      <dgm:t>
        <a:bodyPr/>
        <a:lstStyle/>
        <a:p>
          <a:endParaRPr lang="en-US"/>
        </a:p>
      </dgm:t>
    </dgm:pt>
    <dgm:pt modelId="{B0D8E0F4-43BF-4CF2-A17E-A42659C9E7F6}" type="pres">
      <dgm:prSet presAssocID="{745352C7-81AB-4502-BD8F-B97549FACA0A}" presName="diagram" presStyleCnt="0">
        <dgm:presLayoutVars>
          <dgm:dir/>
          <dgm:resizeHandles val="exact"/>
        </dgm:presLayoutVars>
      </dgm:prSet>
      <dgm:spPr/>
    </dgm:pt>
    <dgm:pt modelId="{AD3EC800-0B57-49F5-9F7A-22E1CCA2C04B}" type="pres">
      <dgm:prSet presAssocID="{28B1D66B-97C9-4679-8B9D-3733965029A1}" presName="node" presStyleLbl="node1" presStyleIdx="0" presStyleCnt="2">
        <dgm:presLayoutVars>
          <dgm:bulletEnabled val="1"/>
        </dgm:presLayoutVars>
      </dgm:prSet>
      <dgm:spPr/>
    </dgm:pt>
    <dgm:pt modelId="{08647A61-B212-4953-94AF-6F2889968CE6}" type="pres">
      <dgm:prSet presAssocID="{A7CBC847-0277-43AD-B319-CC2B222CE04F}" presName="sibTrans" presStyleCnt="0"/>
      <dgm:spPr/>
    </dgm:pt>
    <dgm:pt modelId="{72744BAF-4C7E-45A2-8A25-E9918C27AAD9}" type="pres">
      <dgm:prSet presAssocID="{F3655473-FECE-4C87-9555-4BAF43870378}" presName="node" presStyleLbl="node1" presStyleIdx="1" presStyleCnt="2">
        <dgm:presLayoutVars>
          <dgm:bulletEnabled val="1"/>
        </dgm:presLayoutVars>
      </dgm:prSet>
      <dgm:spPr/>
    </dgm:pt>
  </dgm:ptLst>
  <dgm:cxnLst>
    <dgm:cxn modelId="{41D14107-6F1D-432D-B081-FDFBFA6BF685}" type="presOf" srcId="{28B1D66B-97C9-4679-8B9D-3733965029A1}" destId="{AD3EC800-0B57-49F5-9F7A-22E1CCA2C04B}" srcOrd="0" destOrd="0" presId="urn:microsoft.com/office/officeart/2005/8/layout/default"/>
    <dgm:cxn modelId="{56027F7A-F933-4BB0-9E73-630C32EC7FBB}" srcId="{745352C7-81AB-4502-BD8F-B97549FACA0A}" destId="{F3655473-FECE-4C87-9555-4BAF43870378}" srcOrd="1" destOrd="0" parTransId="{02E2FA6E-218F-4C80-A5CB-206630563858}" sibTransId="{3DBBF8A3-EC7E-4E2C-99D0-2974B36AA803}"/>
    <dgm:cxn modelId="{FEB276B5-C1D2-477D-8019-EBC7AE8D18E3}" type="presOf" srcId="{745352C7-81AB-4502-BD8F-B97549FACA0A}" destId="{B0D8E0F4-43BF-4CF2-A17E-A42659C9E7F6}" srcOrd="0" destOrd="0" presId="urn:microsoft.com/office/officeart/2005/8/layout/default"/>
    <dgm:cxn modelId="{119E2CCD-1BEE-49F9-8FE0-B026DA3B1FCA}" srcId="{745352C7-81AB-4502-BD8F-B97549FACA0A}" destId="{28B1D66B-97C9-4679-8B9D-3733965029A1}" srcOrd="0" destOrd="0" parTransId="{C0142D5D-42EE-4B2B-A7F7-57DCC86AFB46}" sibTransId="{A7CBC847-0277-43AD-B319-CC2B222CE04F}"/>
    <dgm:cxn modelId="{EFBE44FB-C541-40DA-98A6-7D4300D2CDA5}" type="presOf" srcId="{F3655473-FECE-4C87-9555-4BAF43870378}" destId="{72744BAF-4C7E-45A2-8A25-E9918C27AAD9}" srcOrd="0" destOrd="0" presId="urn:microsoft.com/office/officeart/2005/8/layout/default"/>
    <dgm:cxn modelId="{C875DF06-02FF-4668-8B3A-7F4C210030CB}" type="presParOf" srcId="{B0D8E0F4-43BF-4CF2-A17E-A42659C9E7F6}" destId="{AD3EC800-0B57-49F5-9F7A-22E1CCA2C04B}" srcOrd="0" destOrd="0" presId="urn:microsoft.com/office/officeart/2005/8/layout/default"/>
    <dgm:cxn modelId="{F798B77A-7BC1-4CE8-A1CC-EACFBEB149FF}" type="presParOf" srcId="{B0D8E0F4-43BF-4CF2-A17E-A42659C9E7F6}" destId="{08647A61-B212-4953-94AF-6F2889968CE6}" srcOrd="1" destOrd="0" presId="urn:microsoft.com/office/officeart/2005/8/layout/default"/>
    <dgm:cxn modelId="{86DDD59E-01E8-4E76-B0F7-155F4F08897E}" type="presParOf" srcId="{B0D8E0F4-43BF-4CF2-A17E-A42659C9E7F6}" destId="{72744BAF-4C7E-45A2-8A25-E9918C27AAD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D22134-3E5A-464A-B0EF-68F2DA5F35D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BE09267-49F6-4FFA-8A5D-43446035AED8}">
      <dgm:prSet/>
      <dgm:spPr/>
      <dgm:t>
        <a:bodyPr/>
        <a:lstStyle/>
        <a:p>
          <a:r>
            <a:rPr lang="en-US" b="0" i="0"/>
            <a:t>catches the reader's attention;</a:t>
          </a:r>
          <a:endParaRPr lang="en-US"/>
        </a:p>
      </dgm:t>
    </dgm:pt>
    <dgm:pt modelId="{F31CAE5D-C918-4511-A0C8-533DFAAC069D}" type="parTrans" cxnId="{56B83A17-C785-49BB-98D2-121AD94C4AA6}">
      <dgm:prSet/>
      <dgm:spPr/>
      <dgm:t>
        <a:bodyPr/>
        <a:lstStyle/>
        <a:p>
          <a:endParaRPr lang="en-US"/>
        </a:p>
      </dgm:t>
    </dgm:pt>
    <dgm:pt modelId="{5D0CB981-DE33-4719-A146-B9570A2AF98A}" type="sibTrans" cxnId="{56B83A17-C785-49BB-98D2-121AD94C4AA6}">
      <dgm:prSet/>
      <dgm:spPr/>
      <dgm:t>
        <a:bodyPr/>
        <a:lstStyle/>
        <a:p>
          <a:endParaRPr lang="en-US"/>
        </a:p>
      </dgm:t>
    </dgm:pt>
    <dgm:pt modelId="{0E328278-58AD-4B15-82CC-26CACAF159BE}">
      <dgm:prSet/>
      <dgm:spPr/>
      <dgm:t>
        <a:bodyPr/>
        <a:lstStyle/>
        <a:p>
          <a:r>
            <a:rPr lang="en-US" b="0" i="0"/>
            <a:t>identifies the thing you'll be reviewing (e.g., the title of the book or movie);</a:t>
          </a:r>
          <a:endParaRPr lang="en-US"/>
        </a:p>
      </dgm:t>
    </dgm:pt>
    <dgm:pt modelId="{34A0EFEE-7B58-4695-9972-ACFB1B327A43}" type="parTrans" cxnId="{9059EFBF-5190-4290-B280-566878CE55C1}">
      <dgm:prSet/>
      <dgm:spPr/>
      <dgm:t>
        <a:bodyPr/>
        <a:lstStyle/>
        <a:p>
          <a:endParaRPr lang="en-US"/>
        </a:p>
      </dgm:t>
    </dgm:pt>
    <dgm:pt modelId="{0A459DEF-AF4B-412C-A9B5-72D9FA2FAEA1}" type="sibTrans" cxnId="{9059EFBF-5190-4290-B280-566878CE55C1}">
      <dgm:prSet/>
      <dgm:spPr/>
      <dgm:t>
        <a:bodyPr/>
        <a:lstStyle/>
        <a:p>
          <a:endParaRPr lang="en-US"/>
        </a:p>
      </dgm:t>
    </dgm:pt>
    <dgm:pt modelId="{486060A0-889D-4966-B683-5FE2DB61215C}" type="pres">
      <dgm:prSet presAssocID="{A6D22134-3E5A-464A-B0EF-68F2DA5F35D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DCD910-AE50-400D-99B1-FC975C9D7B55}" type="pres">
      <dgm:prSet presAssocID="{ABE09267-49F6-4FFA-8A5D-43446035AED8}" presName="hierRoot1" presStyleCnt="0"/>
      <dgm:spPr/>
    </dgm:pt>
    <dgm:pt modelId="{D4BC477E-BAD6-4183-AD03-0E6FEF1B725D}" type="pres">
      <dgm:prSet presAssocID="{ABE09267-49F6-4FFA-8A5D-43446035AED8}" presName="composite" presStyleCnt="0"/>
      <dgm:spPr/>
    </dgm:pt>
    <dgm:pt modelId="{F02FC837-D226-4313-91E3-5CAA85472215}" type="pres">
      <dgm:prSet presAssocID="{ABE09267-49F6-4FFA-8A5D-43446035AED8}" presName="background" presStyleLbl="node0" presStyleIdx="0" presStyleCnt="2"/>
      <dgm:spPr/>
    </dgm:pt>
    <dgm:pt modelId="{7CB38274-FC06-4EDA-92BA-07B971856B38}" type="pres">
      <dgm:prSet presAssocID="{ABE09267-49F6-4FFA-8A5D-43446035AED8}" presName="text" presStyleLbl="fgAcc0" presStyleIdx="0" presStyleCnt="2">
        <dgm:presLayoutVars>
          <dgm:chPref val="3"/>
        </dgm:presLayoutVars>
      </dgm:prSet>
      <dgm:spPr/>
    </dgm:pt>
    <dgm:pt modelId="{9D006895-8F6F-4C45-8881-E6649721DEF0}" type="pres">
      <dgm:prSet presAssocID="{ABE09267-49F6-4FFA-8A5D-43446035AED8}" presName="hierChild2" presStyleCnt="0"/>
      <dgm:spPr/>
    </dgm:pt>
    <dgm:pt modelId="{C39501FD-F634-486A-A60A-AEED105C0AA8}" type="pres">
      <dgm:prSet presAssocID="{0E328278-58AD-4B15-82CC-26CACAF159BE}" presName="hierRoot1" presStyleCnt="0"/>
      <dgm:spPr/>
    </dgm:pt>
    <dgm:pt modelId="{BF125449-9FEA-4600-A9FA-A8A906807FB6}" type="pres">
      <dgm:prSet presAssocID="{0E328278-58AD-4B15-82CC-26CACAF159BE}" presName="composite" presStyleCnt="0"/>
      <dgm:spPr/>
    </dgm:pt>
    <dgm:pt modelId="{124197A6-0802-47F9-B625-7B20CD891748}" type="pres">
      <dgm:prSet presAssocID="{0E328278-58AD-4B15-82CC-26CACAF159BE}" presName="background" presStyleLbl="node0" presStyleIdx="1" presStyleCnt="2"/>
      <dgm:spPr/>
    </dgm:pt>
    <dgm:pt modelId="{F625E243-BCC2-4B3C-8625-2E20BD90CB21}" type="pres">
      <dgm:prSet presAssocID="{0E328278-58AD-4B15-82CC-26CACAF159BE}" presName="text" presStyleLbl="fgAcc0" presStyleIdx="1" presStyleCnt="2">
        <dgm:presLayoutVars>
          <dgm:chPref val="3"/>
        </dgm:presLayoutVars>
      </dgm:prSet>
      <dgm:spPr/>
    </dgm:pt>
    <dgm:pt modelId="{9EC234DE-DAB0-4A86-878E-1C4AC3A8EA43}" type="pres">
      <dgm:prSet presAssocID="{0E328278-58AD-4B15-82CC-26CACAF159BE}" presName="hierChild2" presStyleCnt="0"/>
      <dgm:spPr/>
    </dgm:pt>
  </dgm:ptLst>
  <dgm:cxnLst>
    <dgm:cxn modelId="{D7326A01-80BE-4DA6-948F-7C12C32DF42D}" type="presOf" srcId="{A6D22134-3E5A-464A-B0EF-68F2DA5F35DA}" destId="{486060A0-889D-4966-B683-5FE2DB61215C}" srcOrd="0" destOrd="0" presId="urn:microsoft.com/office/officeart/2005/8/layout/hierarchy1"/>
    <dgm:cxn modelId="{56B83A17-C785-49BB-98D2-121AD94C4AA6}" srcId="{A6D22134-3E5A-464A-B0EF-68F2DA5F35DA}" destId="{ABE09267-49F6-4FFA-8A5D-43446035AED8}" srcOrd="0" destOrd="0" parTransId="{F31CAE5D-C918-4511-A0C8-533DFAAC069D}" sibTransId="{5D0CB981-DE33-4719-A146-B9570A2AF98A}"/>
    <dgm:cxn modelId="{B5D2E757-29D3-4D79-AB5F-BB88D426FC86}" type="presOf" srcId="{ABE09267-49F6-4FFA-8A5D-43446035AED8}" destId="{7CB38274-FC06-4EDA-92BA-07B971856B38}" srcOrd="0" destOrd="0" presId="urn:microsoft.com/office/officeart/2005/8/layout/hierarchy1"/>
    <dgm:cxn modelId="{9059EFBF-5190-4290-B280-566878CE55C1}" srcId="{A6D22134-3E5A-464A-B0EF-68F2DA5F35DA}" destId="{0E328278-58AD-4B15-82CC-26CACAF159BE}" srcOrd="1" destOrd="0" parTransId="{34A0EFEE-7B58-4695-9972-ACFB1B327A43}" sibTransId="{0A459DEF-AF4B-412C-A9B5-72D9FA2FAEA1}"/>
    <dgm:cxn modelId="{A9BCF3EC-B227-4B19-919D-2B7D08103C7D}" type="presOf" srcId="{0E328278-58AD-4B15-82CC-26CACAF159BE}" destId="{F625E243-BCC2-4B3C-8625-2E20BD90CB21}" srcOrd="0" destOrd="0" presId="urn:microsoft.com/office/officeart/2005/8/layout/hierarchy1"/>
    <dgm:cxn modelId="{C4300060-5D87-4199-9767-E9C4B0955B14}" type="presParOf" srcId="{486060A0-889D-4966-B683-5FE2DB61215C}" destId="{7BDCD910-AE50-400D-99B1-FC975C9D7B55}" srcOrd="0" destOrd="0" presId="urn:microsoft.com/office/officeart/2005/8/layout/hierarchy1"/>
    <dgm:cxn modelId="{9A510BBF-F749-458B-A72D-397D9F62C75D}" type="presParOf" srcId="{7BDCD910-AE50-400D-99B1-FC975C9D7B55}" destId="{D4BC477E-BAD6-4183-AD03-0E6FEF1B725D}" srcOrd="0" destOrd="0" presId="urn:microsoft.com/office/officeart/2005/8/layout/hierarchy1"/>
    <dgm:cxn modelId="{EDBB1AAD-B857-4611-8C1C-33AED9AFB26A}" type="presParOf" srcId="{D4BC477E-BAD6-4183-AD03-0E6FEF1B725D}" destId="{F02FC837-D226-4313-91E3-5CAA85472215}" srcOrd="0" destOrd="0" presId="urn:microsoft.com/office/officeart/2005/8/layout/hierarchy1"/>
    <dgm:cxn modelId="{C652172F-53E4-4D7D-907F-3A2F99E951D6}" type="presParOf" srcId="{D4BC477E-BAD6-4183-AD03-0E6FEF1B725D}" destId="{7CB38274-FC06-4EDA-92BA-07B971856B38}" srcOrd="1" destOrd="0" presId="urn:microsoft.com/office/officeart/2005/8/layout/hierarchy1"/>
    <dgm:cxn modelId="{73A87139-4041-47EA-B7E2-F02C4FE65FF1}" type="presParOf" srcId="{7BDCD910-AE50-400D-99B1-FC975C9D7B55}" destId="{9D006895-8F6F-4C45-8881-E6649721DEF0}" srcOrd="1" destOrd="0" presId="urn:microsoft.com/office/officeart/2005/8/layout/hierarchy1"/>
    <dgm:cxn modelId="{369A145B-CD6E-4DE2-921D-7BDDD236B73A}" type="presParOf" srcId="{486060A0-889D-4966-B683-5FE2DB61215C}" destId="{C39501FD-F634-486A-A60A-AEED105C0AA8}" srcOrd="1" destOrd="0" presId="urn:microsoft.com/office/officeart/2005/8/layout/hierarchy1"/>
    <dgm:cxn modelId="{C9294CD5-3A4F-48C3-82A7-5AD142D579AF}" type="presParOf" srcId="{C39501FD-F634-486A-A60A-AEED105C0AA8}" destId="{BF125449-9FEA-4600-A9FA-A8A906807FB6}" srcOrd="0" destOrd="0" presId="urn:microsoft.com/office/officeart/2005/8/layout/hierarchy1"/>
    <dgm:cxn modelId="{D14C5A7B-7E3A-4235-AAC6-B66DC34F28E4}" type="presParOf" srcId="{BF125449-9FEA-4600-A9FA-A8A906807FB6}" destId="{124197A6-0802-47F9-B625-7B20CD891748}" srcOrd="0" destOrd="0" presId="urn:microsoft.com/office/officeart/2005/8/layout/hierarchy1"/>
    <dgm:cxn modelId="{0BB5EB0D-11E0-4044-90DF-DE14FF8331A1}" type="presParOf" srcId="{BF125449-9FEA-4600-A9FA-A8A906807FB6}" destId="{F625E243-BCC2-4B3C-8625-2E20BD90CB21}" srcOrd="1" destOrd="0" presId="urn:microsoft.com/office/officeart/2005/8/layout/hierarchy1"/>
    <dgm:cxn modelId="{D3636781-336D-4657-9D4B-18C1B1452BC5}" type="presParOf" srcId="{C39501FD-F634-486A-A60A-AEED105C0AA8}" destId="{9EC234DE-DAB0-4A86-878E-1C4AC3A8EA4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066243-D9ED-439C-925A-514AEAECDEA0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AEF5631-8CE3-4CFF-9548-93B75768884E}">
      <dgm:prSet/>
      <dgm:spPr/>
      <dgm:t>
        <a:bodyPr/>
        <a:lstStyle/>
        <a:p>
          <a:r>
            <a:rPr lang="en-US" b="0" i="0"/>
            <a:t>Write a full paragraph about every topic that you want to discuss.</a:t>
          </a:r>
          <a:endParaRPr lang="en-US"/>
        </a:p>
      </dgm:t>
    </dgm:pt>
    <dgm:pt modelId="{7081C77B-DC51-4CFA-96C4-FA54417FF2B8}" type="parTrans" cxnId="{6CAFB838-7AA0-4A17-BB4F-28F52302337C}">
      <dgm:prSet/>
      <dgm:spPr/>
      <dgm:t>
        <a:bodyPr/>
        <a:lstStyle/>
        <a:p>
          <a:endParaRPr lang="en-US"/>
        </a:p>
      </dgm:t>
    </dgm:pt>
    <dgm:pt modelId="{694FB35B-E473-4B15-A8CD-B209D218A000}" type="sibTrans" cxnId="{6CAFB838-7AA0-4A17-BB4F-28F52302337C}">
      <dgm:prSet/>
      <dgm:spPr/>
      <dgm:t>
        <a:bodyPr/>
        <a:lstStyle/>
        <a:p>
          <a:endParaRPr lang="en-US"/>
        </a:p>
      </dgm:t>
    </dgm:pt>
    <dgm:pt modelId="{D307EC72-3C9D-428E-A4DF-7B7266536310}">
      <dgm:prSet/>
      <dgm:spPr/>
      <dgm:t>
        <a:bodyPr/>
        <a:lstStyle/>
        <a:p>
          <a:r>
            <a:rPr lang="en-US" b="0" i="0"/>
            <a:t>Each paragraph:</a:t>
          </a:r>
          <a:endParaRPr lang="en-US"/>
        </a:p>
      </dgm:t>
    </dgm:pt>
    <dgm:pt modelId="{2BE409A2-F2F0-4CD0-8B1C-487D4B2A0200}" type="parTrans" cxnId="{E45D74CB-9100-4859-A051-6D9CFCC98701}">
      <dgm:prSet/>
      <dgm:spPr/>
      <dgm:t>
        <a:bodyPr/>
        <a:lstStyle/>
        <a:p>
          <a:endParaRPr lang="en-US"/>
        </a:p>
      </dgm:t>
    </dgm:pt>
    <dgm:pt modelId="{C6C19198-3C7B-4D6B-88B5-B2729127ECC3}" type="sibTrans" cxnId="{E45D74CB-9100-4859-A051-6D9CFCC98701}">
      <dgm:prSet/>
      <dgm:spPr/>
      <dgm:t>
        <a:bodyPr/>
        <a:lstStyle/>
        <a:p>
          <a:endParaRPr lang="en-US"/>
        </a:p>
      </dgm:t>
    </dgm:pt>
    <dgm:pt modelId="{42AC664F-C58B-4013-ADC1-D88284B5884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opens with a topic sentence that says what the paragraph is about;</a:t>
          </a:r>
          <a:endParaRPr lang="en-US"/>
        </a:p>
      </dgm:t>
    </dgm:pt>
    <dgm:pt modelId="{742202DB-A9CE-442D-AC0C-0FA7A43C6EE8}" type="parTrans" cxnId="{BAD9BB38-E8F7-46B5-8C31-7F6E0F4D44B4}">
      <dgm:prSet/>
      <dgm:spPr/>
      <dgm:t>
        <a:bodyPr/>
        <a:lstStyle/>
        <a:p>
          <a:endParaRPr lang="en-US"/>
        </a:p>
      </dgm:t>
    </dgm:pt>
    <dgm:pt modelId="{6DB1BA86-BA63-4CB5-AE50-5A1ACA7CB9C6}" type="sibTrans" cxnId="{BAD9BB38-E8F7-46B5-8C31-7F6E0F4D44B4}">
      <dgm:prSet/>
      <dgm:spPr/>
      <dgm:t>
        <a:bodyPr/>
        <a:lstStyle/>
        <a:p>
          <a:endParaRPr lang="en-US"/>
        </a:p>
      </dgm:t>
    </dgm:pt>
    <dgm:pt modelId="{D0A89ED2-8254-4E80-9E51-733D04801B0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/>
            <a:t>has several detail sentences that prove the point you are trying to make;</a:t>
          </a:r>
          <a:endParaRPr lang="en-US"/>
        </a:p>
      </dgm:t>
    </dgm:pt>
    <dgm:pt modelId="{214B78FD-077C-4918-9A70-1033D1909C27}" type="parTrans" cxnId="{F68EC1DE-2DC9-41F2-A4E6-CA987B5E3F72}">
      <dgm:prSet/>
      <dgm:spPr/>
      <dgm:t>
        <a:bodyPr/>
        <a:lstStyle/>
        <a:p>
          <a:endParaRPr lang="en-US"/>
        </a:p>
      </dgm:t>
    </dgm:pt>
    <dgm:pt modelId="{A6477FD4-6D2B-480E-9F1B-FBFB9E656D2A}" type="sibTrans" cxnId="{F68EC1DE-2DC9-41F2-A4E6-CA987B5E3F72}">
      <dgm:prSet/>
      <dgm:spPr/>
      <dgm:t>
        <a:bodyPr/>
        <a:lstStyle/>
        <a:p>
          <a:endParaRPr lang="en-US"/>
        </a:p>
      </dgm:t>
    </dgm:pt>
    <dgm:pt modelId="{46ED69E1-CEC0-43F2-BF5F-2795CE73EF04}" type="pres">
      <dgm:prSet presAssocID="{B7066243-D9ED-439C-925A-514AEAECDEA0}" presName="outerComposite" presStyleCnt="0">
        <dgm:presLayoutVars>
          <dgm:chMax val="5"/>
          <dgm:dir/>
          <dgm:resizeHandles val="exact"/>
        </dgm:presLayoutVars>
      </dgm:prSet>
      <dgm:spPr/>
    </dgm:pt>
    <dgm:pt modelId="{800B1AD4-F4D7-4C81-BD67-83AE0CFA28AB}" type="pres">
      <dgm:prSet presAssocID="{B7066243-D9ED-439C-925A-514AEAECDEA0}" presName="dummyMaxCanvas" presStyleCnt="0">
        <dgm:presLayoutVars/>
      </dgm:prSet>
      <dgm:spPr/>
    </dgm:pt>
    <dgm:pt modelId="{39E95CA8-64D3-4875-84BC-A33856226514}" type="pres">
      <dgm:prSet presAssocID="{B7066243-D9ED-439C-925A-514AEAECDEA0}" presName="TwoNodes_1" presStyleLbl="node1" presStyleIdx="0" presStyleCnt="2">
        <dgm:presLayoutVars>
          <dgm:bulletEnabled val="1"/>
        </dgm:presLayoutVars>
      </dgm:prSet>
      <dgm:spPr/>
    </dgm:pt>
    <dgm:pt modelId="{FF9DB517-B1D4-4B0C-A999-086599C96BCD}" type="pres">
      <dgm:prSet presAssocID="{B7066243-D9ED-439C-925A-514AEAECDEA0}" presName="TwoNodes_2" presStyleLbl="node1" presStyleIdx="1" presStyleCnt="2">
        <dgm:presLayoutVars>
          <dgm:bulletEnabled val="1"/>
        </dgm:presLayoutVars>
      </dgm:prSet>
      <dgm:spPr/>
    </dgm:pt>
    <dgm:pt modelId="{8B27FECE-7C0F-4A15-A6A1-DDECB4958A63}" type="pres">
      <dgm:prSet presAssocID="{B7066243-D9ED-439C-925A-514AEAECDEA0}" presName="TwoConn_1-2" presStyleLbl="fgAccFollowNode1" presStyleIdx="0" presStyleCnt="1">
        <dgm:presLayoutVars>
          <dgm:bulletEnabled val="1"/>
        </dgm:presLayoutVars>
      </dgm:prSet>
      <dgm:spPr/>
    </dgm:pt>
    <dgm:pt modelId="{5F314992-A59B-43EA-B3D1-058F90F3C347}" type="pres">
      <dgm:prSet presAssocID="{B7066243-D9ED-439C-925A-514AEAECDEA0}" presName="TwoNodes_1_text" presStyleLbl="node1" presStyleIdx="1" presStyleCnt="2">
        <dgm:presLayoutVars>
          <dgm:bulletEnabled val="1"/>
        </dgm:presLayoutVars>
      </dgm:prSet>
      <dgm:spPr/>
    </dgm:pt>
    <dgm:pt modelId="{6941D6D5-DAED-4048-B4C4-027770E6DE24}" type="pres">
      <dgm:prSet presAssocID="{B7066243-D9ED-439C-925A-514AEAECDEA0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AD711F04-4FEA-4453-9908-E41312658B29}" type="presOf" srcId="{D0A89ED2-8254-4E80-9E51-733D04801B03}" destId="{FF9DB517-B1D4-4B0C-A999-086599C96BCD}" srcOrd="0" destOrd="2" presId="urn:microsoft.com/office/officeart/2005/8/layout/vProcess5"/>
    <dgm:cxn modelId="{787F910E-128F-4B4D-BB4E-A8E7BAA9F4E4}" type="presOf" srcId="{D307EC72-3C9D-428E-A4DF-7B7266536310}" destId="{FF9DB517-B1D4-4B0C-A999-086599C96BCD}" srcOrd="0" destOrd="0" presId="urn:microsoft.com/office/officeart/2005/8/layout/vProcess5"/>
    <dgm:cxn modelId="{4221F630-18A2-4825-9190-97CCE474CABD}" type="presOf" srcId="{42AC664F-C58B-4013-ADC1-D88284B58840}" destId="{FF9DB517-B1D4-4B0C-A999-086599C96BCD}" srcOrd="0" destOrd="1" presId="urn:microsoft.com/office/officeart/2005/8/layout/vProcess5"/>
    <dgm:cxn modelId="{6CAFB838-7AA0-4A17-BB4F-28F52302337C}" srcId="{B7066243-D9ED-439C-925A-514AEAECDEA0}" destId="{6AEF5631-8CE3-4CFF-9548-93B75768884E}" srcOrd="0" destOrd="0" parTransId="{7081C77B-DC51-4CFA-96C4-FA54417FF2B8}" sibTransId="{694FB35B-E473-4B15-A8CD-B209D218A000}"/>
    <dgm:cxn modelId="{BAD9BB38-E8F7-46B5-8C31-7F6E0F4D44B4}" srcId="{D307EC72-3C9D-428E-A4DF-7B7266536310}" destId="{42AC664F-C58B-4013-ADC1-D88284B58840}" srcOrd="0" destOrd="0" parTransId="{742202DB-A9CE-442D-AC0C-0FA7A43C6EE8}" sibTransId="{6DB1BA86-BA63-4CB5-AE50-5A1ACA7CB9C6}"/>
    <dgm:cxn modelId="{04122D39-D536-4B88-8BE7-51F4ECCA0D30}" type="presOf" srcId="{B7066243-D9ED-439C-925A-514AEAECDEA0}" destId="{46ED69E1-CEC0-43F2-BF5F-2795CE73EF04}" srcOrd="0" destOrd="0" presId="urn:microsoft.com/office/officeart/2005/8/layout/vProcess5"/>
    <dgm:cxn modelId="{E121543D-EF8A-469F-9EBB-CCA4594515AB}" type="presOf" srcId="{D307EC72-3C9D-428E-A4DF-7B7266536310}" destId="{6941D6D5-DAED-4048-B4C4-027770E6DE24}" srcOrd="1" destOrd="0" presId="urn:microsoft.com/office/officeart/2005/8/layout/vProcess5"/>
    <dgm:cxn modelId="{F1B9AB3F-6C73-40FB-84D5-385759550B19}" type="presOf" srcId="{42AC664F-C58B-4013-ADC1-D88284B58840}" destId="{6941D6D5-DAED-4048-B4C4-027770E6DE24}" srcOrd="1" destOrd="1" presId="urn:microsoft.com/office/officeart/2005/8/layout/vProcess5"/>
    <dgm:cxn modelId="{1A34C595-8E9A-46B5-A15C-C3E5F0AB36ED}" type="presOf" srcId="{6AEF5631-8CE3-4CFF-9548-93B75768884E}" destId="{39E95CA8-64D3-4875-84BC-A33856226514}" srcOrd="0" destOrd="0" presId="urn:microsoft.com/office/officeart/2005/8/layout/vProcess5"/>
    <dgm:cxn modelId="{E45D74CB-9100-4859-A051-6D9CFCC98701}" srcId="{B7066243-D9ED-439C-925A-514AEAECDEA0}" destId="{D307EC72-3C9D-428E-A4DF-7B7266536310}" srcOrd="1" destOrd="0" parTransId="{2BE409A2-F2F0-4CD0-8B1C-487D4B2A0200}" sibTransId="{C6C19198-3C7B-4D6B-88B5-B2729127ECC3}"/>
    <dgm:cxn modelId="{AAEE1ADE-A86E-47C1-A33D-2EB0CED2BFE4}" type="presOf" srcId="{694FB35B-E473-4B15-A8CD-B209D218A000}" destId="{8B27FECE-7C0F-4A15-A6A1-DDECB4958A63}" srcOrd="0" destOrd="0" presId="urn:microsoft.com/office/officeart/2005/8/layout/vProcess5"/>
    <dgm:cxn modelId="{F68EC1DE-2DC9-41F2-A4E6-CA987B5E3F72}" srcId="{D307EC72-3C9D-428E-A4DF-7B7266536310}" destId="{D0A89ED2-8254-4E80-9E51-733D04801B03}" srcOrd="1" destOrd="0" parTransId="{214B78FD-077C-4918-9A70-1033D1909C27}" sibTransId="{A6477FD4-6D2B-480E-9F1B-FBFB9E656D2A}"/>
    <dgm:cxn modelId="{792111E0-03DE-4548-BC0B-B19F8F0A875A}" type="presOf" srcId="{D0A89ED2-8254-4E80-9E51-733D04801B03}" destId="{6941D6D5-DAED-4048-B4C4-027770E6DE24}" srcOrd="1" destOrd="2" presId="urn:microsoft.com/office/officeart/2005/8/layout/vProcess5"/>
    <dgm:cxn modelId="{D6FCBDF7-E12A-424B-9CD7-4840C67EDFBE}" type="presOf" srcId="{6AEF5631-8CE3-4CFF-9548-93B75768884E}" destId="{5F314992-A59B-43EA-B3D1-058F90F3C347}" srcOrd="1" destOrd="0" presId="urn:microsoft.com/office/officeart/2005/8/layout/vProcess5"/>
    <dgm:cxn modelId="{5E34AA38-659D-470B-BE5D-581925675B08}" type="presParOf" srcId="{46ED69E1-CEC0-43F2-BF5F-2795CE73EF04}" destId="{800B1AD4-F4D7-4C81-BD67-83AE0CFA28AB}" srcOrd="0" destOrd="0" presId="urn:microsoft.com/office/officeart/2005/8/layout/vProcess5"/>
    <dgm:cxn modelId="{580005B4-570D-44C7-9E09-9CBBBF5BCA51}" type="presParOf" srcId="{46ED69E1-CEC0-43F2-BF5F-2795CE73EF04}" destId="{39E95CA8-64D3-4875-84BC-A33856226514}" srcOrd="1" destOrd="0" presId="urn:microsoft.com/office/officeart/2005/8/layout/vProcess5"/>
    <dgm:cxn modelId="{502B372C-90DD-486B-81CB-131E500432FB}" type="presParOf" srcId="{46ED69E1-CEC0-43F2-BF5F-2795CE73EF04}" destId="{FF9DB517-B1D4-4B0C-A999-086599C96BCD}" srcOrd="2" destOrd="0" presId="urn:microsoft.com/office/officeart/2005/8/layout/vProcess5"/>
    <dgm:cxn modelId="{ABFA60B5-D257-4BEB-AEAD-0B1B6B7F1F47}" type="presParOf" srcId="{46ED69E1-CEC0-43F2-BF5F-2795CE73EF04}" destId="{8B27FECE-7C0F-4A15-A6A1-DDECB4958A63}" srcOrd="3" destOrd="0" presId="urn:microsoft.com/office/officeart/2005/8/layout/vProcess5"/>
    <dgm:cxn modelId="{CF018A1D-BE00-420B-8E93-50FA9678CE79}" type="presParOf" srcId="{46ED69E1-CEC0-43F2-BF5F-2795CE73EF04}" destId="{5F314992-A59B-43EA-B3D1-058F90F3C347}" srcOrd="4" destOrd="0" presId="urn:microsoft.com/office/officeart/2005/8/layout/vProcess5"/>
    <dgm:cxn modelId="{5E07AB6F-16F4-491D-9C10-3BB2A095D785}" type="presParOf" srcId="{46ED69E1-CEC0-43F2-BF5F-2795CE73EF04}" destId="{6941D6D5-DAED-4048-B4C4-027770E6DE2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E7A0F-C80D-465E-9D2D-7D2A40FD3C46}">
      <dsp:nvSpPr>
        <dsp:cNvPr id="0" name=""/>
        <dsp:cNvSpPr/>
      </dsp:nvSpPr>
      <dsp:spPr>
        <a:xfrm>
          <a:off x="0" y="0"/>
          <a:ext cx="7523481" cy="8924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0" i="0" kern="1200"/>
            <a:t>Title</a:t>
          </a:r>
          <a:endParaRPr lang="en-US" sz="3800" kern="1200"/>
        </a:p>
      </dsp:txBody>
      <dsp:txXfrm>
        <a:off x="26138" y="26138"/>
        <a:ext cx="6485086" cy="840139"/>
      </dsp:txXfrm>
    </dsp:sp>
    <dsp:sp modelId="{6800550B-B721-4DA2-89E4-9A4E8498524E}">
      <dsp:nvSpPr>
        <dsp:cNvPr id="0" name=""/>
        <dsp:cNvSpPr/>
      </dsp:nvSpPr>
      <dsp:spPr>
        <a:xfrm>
          <a:off x="630091" y="1054672"/>
          <a:ext cx="7523481" cy="892415"/>
        </a:xfrm>
        <a:prstGeom prst="roundRect">
          <a:avLst>
            <a:gd name="adj" fmla="val 10000"/>
          </a:avLst>
        </a:prstGeom>
        <a:solidFill>
          <a:schemeClr val="accent2">
            <a:hueOff val="451605"/>
            <a:satOff val="-2211"/>
            <a:lumOff val="124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0" i="0" kern="1200"/>
            <a:t>Introduction</a:t>
          </a:r>
          <a:endParaRPr lang="en-US" sz="3800" kern="1200"/>
        </a:p>
      </dsp:txBody>
      <dsp:txXfrm>
        <a:off x="656229" y="1080810"/>
        <a:ext cx="6261043" cy="840139"/>
      </dsp:txXfrm>
    </dsp:sp>
    <dsp:sp modelId="{5E442B45-350C-48AA-8855-34EB46AB8F42}">
      <dsp:nvSpPr>
        <dsp:cNvPr id="0" name=""/>
        <dsp:cNvSpPr/>
      </dsp:nvSpPr>
      <dsp:spPr>
        <a:xfrm>
          <a:off x="1250778" y="2109345"/>
          <a:ext cx="7523481" cy="892415"/>
        </a:xfrm>
        <a:prstGeom prst="roundRect">
          <a:avLst>
            <a:gd name="adj" fmla="val 10000"/>
          </a:avLst>
        </a:prstGeom>
        <a:solidFill>
          <a:schemeClr val="accent2">
            <a:hueOff val="903209"/>
            <a:satOff val="-4421"/>
            <a:lumOff val="24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0" i="0" kern="1200"/>
            <a:t>Body paragraphs</a:t>
          </a:r>
          <a:endParaRPr lang="en-US" sz="3800" kern="1200"/>
        </a:p>
      </dsp:txBody>
      <dsp:txXfrm>
        <a:off x="1276916" y="2135483"/>
        <a:ext cx="6270448" cy="840139"/>
      </dsp:txXfrm>
    </dsp:sp>
    <dsp:sp modelId="{EAF3038B-A3CC-4BFC-B272-7EB24B409739}">
      <dsp:nvSpPr>
        <dsp:cNvPr id="0" name=""/>
        <dsp:cNvSpPr/>
      </dsp:nvSpPr>
      <dsp:spPr>
        <a:xfrm>
          <a:off x="1880870" y="3164018"/>
          <a:ext cx="7523481" cy="892415"/>
        </a:xfrm>
        <a:prstGeom prst="roundRect">
          <a:avLst>
            <a:gd name="adj" fmla="val 10000"/>
          </a:avLst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b="0" i="0" kern="1200" dirty="0"/>
            <a:t>Conclusion	</a:t>
          </a:r>
          <a:endParaRPr lang="en-US" sz="3800" kern="1200" dirty="0"/>
        </a:p>
      </dsp:txBody>
      <dsp:txXfrm>
        <a:off x="1907008" y="3190156"/>
        <a:ext cx="6261043" cy="840139"/>
      </dsp:txXfrm>
    </dsp:sp>
    <dsp:sp modelId="{CBC74FF9-E038-46A5-A196-4196DA5DA6C1}">
      <dsp:nvSpPr>
        <dsp:cNvPr id="0" name=""/>
        <dsp:cNvSpPr/>
      </dsp:nvSpPr>
      <dsp:spPr>
        <a:xfrm>
          <a:off x="6943411" y="683509"/>
          <a:ext cx="580070" cy="580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7073927" y="683509"/>
        <a:ext cx="319038" cy="436503"/>
      </dsp:txXfrm>
    </dsp:sp>
    <dsp:sp modelId="{EEE3130B-C242-4BFD-B4A4-694B8E785BED}">
      <dsp:nvSpPr>
        <dsp:cNvPr id="0" name=""/>
        <dsp:cNvSpPr/>
      </dsp:nvSpPr>
      <dsp:spPr>
        <a:xfrm>
          <a:off x="7573503" y="1738181"/>
          <a:ext cx="580070" cy="580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814885"/>
            <a:satOff val="-2356"/>
            <a:lumOff val="-5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814885"/>
              <a:satOff val="-2356"/>
              <a:lumOff val="-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7704019" y="1738181"/>
        <a:ext cx="319038" cy="436503"/>
      </dsp:txXfrm>
    </dsp:sp>
    <dsp:sp modelId="{AB9A241A-2DE7-4D26-AA99-0BFF862F22BE}">
      <dsp:nvSpPr>
        <dsp:cNvPr id="0" name=""/>
        <dsp:cNvSpPr/>
      </dsp:nvSpPr>
      <dsp:spPr>
        <a:xfrm>
          <a:off x="8194190" y="2792854"/>
          <a:ext cx="580070" cy="58007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29769"/>
            <a:satOff val="-4713"/>
            <a:lumOff val="-10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1629769"/>
              <a:satOff val="-4713"/>
              <a:lumOff val="-1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8324706" y="2792854"/>
        <a:ext cx="319038" cy="436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EC800-0B57-49F5-9F7A-22E1CCA2C04B}">
      <dsp:nvSpPr>
        <dsp:cNvPr id="0" name=""/>
        <dsp:cNvSpPr/>
      </dsp:nvSpPr>
      <dsp:spPr>
        <a:xfrm>
          <a:off x="1147" y="685066"/>
          <a:ext cx="4477169" cy="268630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b="0" i="0" kern="1200"/>
            <a:t>decide who you are writing for</a:t>
          </a:r>
          <a:endParaRPr lang="en-US" sz="4900" kern="1200"/>
        </a:p>
      </dsp:txBody>
      <dsp:txXfrm>
        <a:off x="1147" y="685066"/>
        <a:ext cx="4477169" cy="2686301"/>
      </dsp:txXfrm>
    </dsp:sp>
    <dsp:sp modelId="{72744BAF-4C7E-45A2-8A25-E9918C27AAD9}">
      <dsp:nvSpPr>
        <dsp:cNvPr id="0" name=""/>
        <dsp:cNvSpPr/>
      </dsp:nvSpPr>
      <dsp:spPr>
        <a:xfrm>
          <a:off x="4926034" y="685066"/>
          <a:ext cx="4477169" cy="268630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marL="0" lvl="0" indent="0" algn="ctr" defTabSz="2178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900" b="0" i="0" kern="1200" dirty="0" err="1"/>
            <a:t>avoid</a:t>
          </a:r>
          <a:r>
            <a:rPr lang="nl-NL" sz="4900" b="0" i="0" kern="1200" dirty="0"/>
            <a:t> </a:t>
          </a:r>
          <a:r>
            <a:rPr lang="nl-NL" sz="4900" b="0" i="0" kern="1200" dirty="0" err="1"/>
            <a:t>the</a:t>
          </a:r>
          <a:r>
            <a:rPr lang="nl-NL" sz="4900" b="0" i="0" kern="1200" dirty="0"/>
            <a:t> </a:t>
          </a:r>
          <a:r>
            <a:rPr lang="nl-NL" sz="4900" b="0" i="0" kern="1200" dirty="0" err="1"/>
            <a:t>use</a:t>
          </a:r>
          <a:r>
            <a:rPr lang="nl-NL" sz="4900" b="0" i="0" kern="1200" dirty="0"/>
            <a:t> of “I”</a:t>
          </a:r>
          <a:endParaRPr lang="en-US" sz="4900" kern="1200" dirty="0"/>
        </a:p>
      </dsp:txBody>
      <dsp:txXfrm>
        <a:off x="4926034" y="685066"/>
        <a:ext cx="4477169" cy="26863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FC837-D226-4313-91E3-5CAA85472215}">
      <dsp:nvSpPr>
        <dsp:cNvPr id="0" name=""/>
        <dsp:cNvSpPr/>
      </dsp:nvSpPr>
      <dsp:spPr>
        <a:xfrm>
          <a:off x="1147" y="536200"/>
          <a:ext cx="4029452" cy="25587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38274-FC06-4EDA-92BA-07B971856B38}">
      <dsp:nvSpPr>
        <dsp:cNvPr id="0" name=""/>
        <dsp:cNvSpPr/>
      </dsp:nvSpPr>
      <dsp:spPr>
        <a:xfrm>
          <a:off x="448864" y="961531"/>
          <a:ext cx="4029452" cy="25587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i="0" kern="1200"/>
            <a:t>catches the reader's attention;</a:t>
          </a:r>
          <a:endParaRPr lang="en-US" sz="3100" kern="1200"/>
        </a:p>
      </dsp:txBody>
      <dsp:txXfrm>
        <a:off x="523806" y="1036473"/>
        <a:ext cx="3879568" cy="2408818"/>
      </dsp:txXfrm>
    </dsp:sp>
    <dsp:sp modelId="{124197A6-0802-47F9-B625-7B20CD891748}">
      <dsp:nvSpPr>
        <dsp:cNvPr id="0" name=""/>
        <dsp:cNvSpPr/>
      </dsp:nvSpPr>
      <dsp:spPr>
        <a:xfrm>
          <a:off x="4926034" y="536200"/>
          <a:ext cx="4029452" cy="25587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5E243-BCC2-4B3C-8625-2E20BD90CB21}">
      <dsp:nvSpPr>
        <dsp:cNvPr id="0" name=""/>
        <dsp:cNvSpPr/>
      </dsp:nvSpPr>
      <dsp:spPr>
        <a:xfrm>
          <a:off x="5373751" y="961531"/>
          <a:ext cx="4029452" cy="25587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i="0" kern="1200"/>
            <a:t>identifies the thing you'll be reviewing (e.g., the title of the book or movie);</a:t>
          </a:r>
          <a:endParaRPr lang="en-US" sz="3100" kern="1200"/>
        </a:p>
      </dsp:txBody>
      <dsp:txXfrm>
        <a:off x="5448693" y="1036473"/>
        <a:ext cx="3879568" cy="24088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95CA8-64D3-4875-84BC-A33856226514}">
      <dsp:nvSpPr>
        <dsp:cNvPr id="0" name=""/>
        <dsp:cNvSpPr/>
      </dsp:nvSpPr>
      <dsp:spPr>
        <a:xfrm>
          <a:off x="0" y="0"/>
          <a:ext cx="7993699" cy="18253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Write a full paragraph about every topic that you want to discuss.</a:t>
          </a:r>
          <a:endParaRPr lang="en-US" sz="2200" kern="1200"/>
        </a:p>
      </dsp:txBody>
      <dsp:txXfrm>
        <a:off x="53464" y="53464"/>
        <a:ext cx="6107010" cy="1718467"/>
      </dsp:txXfrm>
    </dsp:sp>
    <dsp:sp modelId="{FF9DB517-B1D4-4B0C-A999-086599C96BCD}">
      <dsp:nvSpPr>
        <dsp:cNvPr id="0" name=""/>
        <dsp:cNvSpPr/>
      </dsp:nvSpPr>
      <dsp:spPr>
        <a:xfrm>
          <a:off x="1410652" y="2231038"/>
          <a:ext cx="7993699" cy="1825395"/>
        </a:xfrm>
        <a:prstGeom prst="roundRect">
          <a:avLst>
            <a:gd name="adj" fmla="val 10000"/>
          </a:avLst>
        </a:prstGeom>
        <a:solidFill>
          <a:schemeClr val="accent2">
            <a:hueOff val="1354814"/>
            <a:satOff val="-6632"/>
            <a:lumOff val="372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Each paragraph:</a:t>
          </a:r>
          <a:endParaRPr lang="en-US" sz="2200" kern="1200"/>
        </a:p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opens with a topic sentence that says what the paragraph is about;</a:t>
          </a:r>
          <a:endParaRPr lang="en-US" sz="1700" kern="1200"/>
        </a:p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has several detail sentences that prove the point you are trying to make;</a:t>
          </a:r>
          <a:endParaRPr lang="en-US" sz="1700" kern="1200"/>
        </a:p>
      </dsp:txBody>
      <dsp:txXfrm>
        <a:off x="1464116" y="2284502"/>
        <a:ext cx="5289611" cy="1718467"/>
      </dsp:txXfrm>
    </dsp:sp>
    <dsp:sp modelId="{8B27FECE-7C0F-4A15-A6A1-DDECB4958A63}">
      <dsp:nvSpPr>
        <dsp:cNvPr id="0" name=""/>
        <dsp:cNvSpPr/>
      </dsp:nvSpPr>
      <dsp:spPr>
        <a:xfrm>
          <a:off x="6807192" y="1434963"/>
          <a:ext cx="1186506" cy="118650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074156" y="1434963"/>
        <a:ext cx="652578" cy="892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66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68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20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2416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44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71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26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31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4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8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7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1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2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3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2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7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76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pen boek met een pen op een bureau">
            <a:extLst>
              <a:ext uri="{FF2B5EF4-FFF2-40B4-BE49-F238E27FC236}">
                <a16:creationId xmlns:a16="http://schemas.microsoft.com/office/drawing/2014/main" id="{FBC386D5-A2F8-447E-86E9-5662F3BFE4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103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0A74A0-8D99-421F-87C3-A4CB77932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nl-NL" err="1"/>
              <a:t>Writing</a:t>
            </a:r>
            <a:r>
              <a:rPr lang="nl-NL"/>
              <a:t> a review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52A095-2D5D-4A29-A4AB-D57EF43AEA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992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0D9B8FD4-CDEB-4EB4-B4DE-C89E11938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36">
            <a:extLst>
              <a:ext uri="{FF2B5EF4-FFF2-40B4-BE49-F238E27FC236}">
                <a16:creationId xmlns:a16="http://schemas.microsoft.com/office/drawing/2014/main" id="{5A2E3D1D-9E9F-4739-BA14-D4D7FA9F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FFB365B-E9DC-4859-B8AB-CB83EEBE4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DAB9C8-EB37-4914-A699-C716FC8FE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9B161D-3FB1-4610-891B-EBD97793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chemeClr val="bg2"/>
                </a:solidFill>
              </a:rPr>
              <a:t>Body paragraphs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C8E908-3C1E-44BC-A82F-D52DB0331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1645920"/>
            <a:ext cx="6269434" cy="4470821"/>
          </a:xfrm>
        </p:spPr>
        <p:txBody>
          <a:bodyPr>
            <a:normAutofit/>
          </a:bodyPr>
          <a:lstStyle/>
          <a:p>
            <a:r>
              <a:rPr lang="en-US" sz="2800" b="1" i="0" dirty="0">
                <a:effectLst/>
                <a:latin typeface="AkkuratPro"/>
              </a:rPr>
              <a:t>Don’t be vague:</a:t>
            </a:r>
          </a:p>
          <a:p>
            <a:pPr marL="0" indent="0">
              <a:buNone/>
            </a:pPr>
            <a:r>
              <a:rPr lang="en-US" b="0" i="0" dirty="0">
                <a:effectLst/>
                <a:latin typeface="AkkuratPro"/>
              </a:rPr>
              <a:t>“The service was bad.” or “The pie was great.” </a:t>
            </a:r>
          </a:p>
          <a:p>
            <a:pPr marL="0" indent="0">
              <a:buNone/>
            </a:pPr>
            <a:endParaRPr lang="en-US" b="0" i="0" dirty="0">
              <a:effectLst/>
              <a:latin typeface="AkkuratPro"/>
            </a:endParaRPr>
          </a:p>
          <a:p>
            <a:r>
              <a:rPr lang="en-US" sz="2800" b="1" dirty="0">
                <a:latin typeface="AkkuratPro"/>
              </a:rPr>
              <a:t>Give details:</a:t>
            </a:r>
            <a:r>
              <a:rPr lang="en-US" sz="2800" b="1" i="0" dirty="0">
                <a:effectLst/>
                <a:latin typeface="AkkuratPro"/>
              </a:rPr>
              <a:t> </a:t>
            </a:r>
          </a:p>
          <a:p>
            <a:pPr marL="0" indent="0">
              <a:buNone/>
            </a:pPr>
            <a:r>
              <a:rPr lang="en-US" b="0" i="0" dirty="0">
                <a:effectLst/>
                <a:latin typeface="AkkuratPro"/>
              </a:rPr>
              <a:t>“The server was friendly but inexperienced and botched our drink order” or “The lemon meringue pie had a wonderfully flaky crust, a tart and tangy filling, and dreamy melt-in-your-mouth meringue.”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0607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F43BC8-3ED6-4075-9880-80757D94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Body </a:t>
            </a:r>
            <a:r>
              <a:rPr lang="nl-NL" dirty="0" err="1"/>
              <a:t>paragraphs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A12442-9AB5-4628-974E-4E05BC32C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US" sz="3600" b="0" i="0" dirty="0">
                <a:effectLst/>
                <a:latin typeface="AkkuratPro"/>
              </a:rPr>
              <a:t>Find something positive!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04981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AC9075-DE0F-41CE-AE9C-8F93C1914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2381" y="629266"/>
            <a:ext cx="4767471" cy="1641986"/>
          </a:xfrm>
        </p:spPr>
        <p:txBody>
          <a:bodyPr>
            <a:normAutofit/>
          </a:bodyPr>
          <a:lstStyle/>
          <a:p>
            <a:r>
              <a:rPr lang="nl-NL" dirty="0" err="1"/>
              <a:t>Conclusion</a:t>
            </a:r>
            <a:endParaRPr lang="nl-NL" dirty="0"/>
          </a:p>
        </p:txBody>
      </p:sp>
      <p:pic>
        <p:nvPicPr>
          <p:cNvPr id="5" name="Picture 4" descr="Close up of heart shaped pages of a book">
            <a:extLst>
              <a:ext uri="{FF2B5EF4-FFF2-40B4-BE49-F238E27FC236}">
                <a16:creationId xmlns:a16="http://schemas.microsoft.com/office/drawing/2014/main" id="{E447AB40-7408-4358-BC32-18D7BF3B91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98" r="28391" b="-1"/>
          <a:stretch/>
        </p:blipFill>
        <p:spPr>
          <a:xfrm>
            <a:off x="-1" y="10"/>
            <a:ext cx="46346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9DB5C0-B65D-4335-80A9-7AB593EC5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2381" y="2438400"/>
            <a:ext cx="4767471" cy="3809999"/>
          </a:xfrm>
        </p:spPr>
        <p:txBody>
          <a:bodyPr>
            <a:normAutofit/>
          </a:bodyPr>
          <a:lstStyle/>
          <a:p>
            <a:pPr marL="742950" lvl="1" indent="-285750">
              <a:buFont typeface="+mj-lt"/>
              <a:buAutoNum type="arabicPeriod"/>
            </a:pPr>
            <a:r>
              <a:rPr lang="en-US" sz="2400" b="0" i="0" dirty="0">
                <a:effectLst/>
                <a:latin typeface="droid serif"/>
              </a:rPr>
              <a:t>*briefly* restate the main ideas of the review;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2400" b="0" i="0" dirty="0">
                <a:effectLst/>
                <a:latin typeface="droid serif"/>
              </a:rPr>
              <a:t>make a judgment (some reviewers give ratings, like four stars or two thumbs up);</a:t>
            </a:r>
          </a:p>
          <a:p>
            <a:pPr marL="457200" lvl="1" indent="0">
              <a:buNone/>
            </a:pPr>
            <a:r>
              <a:rPr lang="en-US" sz="2400" dirty="0">
                <a:latin typeface="droid serif"/>
              </a:rPr>
              <a:t>OR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sz="2400" dirty="0">
                <a:latin typeface="droid serif"/>
              </a:rPr>
              <a:t>make a recommendation</a:t>
            </a:r>
            <a:endParaRPr lang="en-US" sz="2400" b="0" i="0" dirty="0">
              <a:effectLst/>
              <a:latin typeface="droid serif"/>
            </a:endParaRPr>
          </a:p>
        </p:txBody>
      </p:sp>
    </p:spTree>
    <p:extLst>
      <p:ext uri="{BB962C8B-B14F-4D97-AF65-F5344CB8AC3E}">
        <p14:creationId xmlns:p14="http://schemas.microsoft.com/office/powerpoint/2010/main" val="3884423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8BB253-5AD3-4339-BE02-ACE45CFEB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nl-NL" dirty="0" err="1"/>
              <a:t>Conclusion</a:t>
            </a:r>
            <a:endParaRPr lang="nl-NL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gnifying glass on clear background">
            <a:extLst>
              <a:ext uri="{FF2B5EF4-FFF2-40B4-BE49-F238E27FC236}">
                <a16:creationId xmlns:a16="http://schemas.microsoft.com/office/drawing/2014/main" id="{B30DA0B0-0F74-488D-95F5-3753DD5742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938" r="12658" b="-1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F68CF9-4F76-427E-B08B-7791F4439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r>
              <a:rPr lang="nl-NL" dirty="0" err="1"/>
              <a:t>Example</a:t>
            </a:r>
            <a:r>
              <a:rPr lang="nl-NL" dirty="0"/>
              <a:t>:</a:t>
            </a:r>
          </a:p>
          <a:p>
            <a:r>
              <a:rPr lang="en-US" b="0" i="0" dirty="0">
                <a:effectLst/>
                <a:latin typeface="Verdana" panose="020B0604030504040204" pitchFamily="34" charset="0"/>
              </a:rPr>
              <a:t>Finding out the truth about </a:t>
            </a:r>
            <a:r>
              <a:rPr lang="en-US" b="0" i="0" dirty="0" err="1">
                <a:effectLst/>
                <a:latin typeface="Verdana" panose="020B0604030504040204" pitchFamily="34" charset="0"/>
              </a:rPr>
              <a:t>Mr</a:t>
            </a:r>
            <a:r>
              <a:rPr lang="en-US" b="0" i="0" dirty="0">
                <a:effectLst/>
                <a:latin typeface="Verdana" panose="020B0604030504040204" pitchFamily="34" charset="0"/>
              </a:rPr>
              <a:t> Stevens is one of the most rewarding quests in literature, and that's why I strongly recommend you read this book as soon as possible.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471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8B7C48-8A5E-48BB-9E45-B8F2211E7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Tips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DF0316-0858-4DDC-B09B-62437DB29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US" sz="2400" b="1" i="0" dirty="0">
                <a:effectLst/>
                <a:latin typeface="AkkuratPro"/>
              </a:rPr>
              <a:t>Be fair</a:t>
            </a:r>
            <a:endParaRPr lang="en-US" sz="2400" b="0" i="0" dirty="0">
              <a:effectLst/>
              <a:latin typeface="AkkuratPro"/>
            </a:endParaRPr>
          </a:p>
          <a:p>
            <a:pPr marL="0" indent="0">
              <a:buNone/>
            </a:pPr>
            <a:r>
              <a:rPr lang="en-US" sz="2400" b="0" i="0" dirty="0">
                <a:effectLst/>
                <a:latin typeface="AkkuratPro"/>
              </a:rPr>
              <a:t>If you’re reviewing a McDonald’s, don’t complain about how you weren’t waited on hand and foot. Write your review based on reasonable expectations.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4794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7CD296-9D9A-4985-8A71-5EF2F0F7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Tips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AA599C-4565-4CAA-A65F-BCB4528E3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US" sz="2400" b="0" i="0" dirty="0">
                <a:effectLst/>
                <a:latin typeface="AkkuratPro"/>
              </a:rPr>
              <a:t>Remember that you’re reviewing a book that another human poured their heart and soul into to write. Express your honest opinion, but </a:t>
            </a:r>
            <a:r>
              <a:rPr lang="en-US" sz="2400" b="1" i="0" dirty="0">
                <a:effectLst/>
                <a:latin typeface="AkkuratPro"/>
              </a:rPr>
              <a:t>don’t be nasty </a:t>
            </a:r>
            <a:r>
              <a:rPr lang="en-US" sz="2400" b="0" i="0" dirty="0">
                <a:effectLst/>
                <a:latin typeface="AkkuratPro"/>
              </a:rPr>
              <a:t>about it.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20786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C5DC7-B78F-4B23-BB7C-6237D5F9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dirty="0"/>
              <a:t>Tips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4A2373-B0AA-4B79-B483-F82BAC6FC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en-US" sz="2400" b="1" i="0" dirty="0">
                <a:effectLst/>
                <a:latin typeface="AkkuratPro"/>
              </a:rPr>
              <a:t>Check your writing.</a:t>
            </a:r>
            <a:r>
              <a:rPr lang="en-US" sz="2400" b="0" i="0" dirty="0">
                <a:effectLst/>
                <a:latin typeface="AkkuratPro"/>
              </a:rPr>
              <a:t> (spelling, vocabulary, grammar, contents!)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70743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4F74D1-613F-4E2A-B1F9-569C03390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nl-NL" dirty="0" err="1"/>
              <a:t>Structure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9978443-9BB0-45FE-9360-BEA345297E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647237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69545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142DD2-95D0-4F62-B31C-CD4E01AE2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nl-NL" dirty="0" err="1"/>
              <a:t>Before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start</a:t>
            </a:r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Question mark on green pastel background">
            <a:extLst>
              <a:ext uri="{FF2B5EF4-FFF2-40B4-BE49-F238E27FC236}">
                <a16:creationId xmlns:a16="http://schemas.microsoft.com/office/drawing/2014/main" id="{28B80684-D2FB-4F75-B82B-53FD5D9A48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803" r="2811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4C8508-BA1A-4DBB-BBB2-9AD40FC42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r>
              <a:rPr lang="en-US" sz="2800" b="1" i="0" dirty="0">
                <a:effectLst/>
                <a:latin typeface="Roboto"/>
              </a:rPr>
              <a:t>Make a plan</a:t>
            </a:r>
          </a:p>
          <a:p>
            <a:r>
              <a:rPr lang="en-US" i="0" dirty="0">
                <a:effectLst/>
                <a:latin typeface="Roboto"/>
              </a:rPr>
              <a:t>Take </a:t>
            </a:r>
            <a:r>
              <a:rPr lang="en-US" b="1" i="0" dirty="0">
                <a:effectLst/>
                <a:latin typeface="Roboto"/>
              </a:rPr>
              <a:t>three or four minutes </a:t>
            </a:r>
            <a:r>
              <a:rPr lang="en-US" i="0" dirty="0">
                <a:effectLst/>
                <a:latin typeface="Roboto"/>
              </a:rPr>
              <a:t>to make a little map with the different paragraphs and just two or three key words under each heading so you know exactly what you want to include in your text.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3703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DD16D-DC96-4CB0-A04F-489D12537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nl-NL"/>
              <a:t>Before you start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79A25E7-86E7-4A47-946D-0D0C231C68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6034069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0685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E07506-25EB-47AF-A80B-18D3BE3CC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anchor="ctr">
            <a:normAutofit/>
          </a:bodyPr>
          <a:lstStyle/>
          <a:p>
            <a:pPr algn="ctr"/>
            <a:r>
              <a:rPr lang="nl-NL" dirty="0" err="1"/>
              <a:t>Title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F0DFF3-13A0-4999-A666-4526B26F0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5861" y="804671"/>
            <a:ext cx="6399930" cy="5248657"/>
          </a:xfrm>
        </p:spPr>
        <p:txBody>
          <a:bodyPr anchor="ctr">
            <a:normAutofit/>
          </a:bodyPr>
          <a:lstStyle/>
          <a:p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come</a:t>
            </a:r>
            <a:r>
              <a:rPr lang="nl-NL" dirty="0"/>
              <a:t> up </a:t>
            </a:r>
            <a:r>
              <a:rPr lang="nl-NL" dirty="0" err="1"/>
              <a:t>with</a:t>
            </a:r>
            <a:r>
              <a:rPr lang="nl-NL" dirty="0"/>
              <a:t> a </a:t>
            </a:r>
            <a:r>
              <a:rPr lang="nl-NL" dirty="0" err="1"/>
              <a:t>catchy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nl-NL" dirty="0"/>
          </a:p>
          <a:p>
            <a:endParaRPr lang="nl-NL" dirty="0"/>
          </a:p>
          <a:p>
            <a:r>
              <a:rPr lang="nl-NL" dirty="0"/>
              <a:t>e.g.  The </a:t>
            </a:r>
            <a:r>
              <a:rPr lang="nl-NL" dirty="0" err="1"/>
              <a:t>Surprising</a:t>
            </a:r>
            <a:r>
              <a:rPr lang="nl-NL" dirty="0"/>
              <a:t> </a:t>
            </a:r>
            <a:r>
              <a:rPr lang="nl-NL" dirty="0" err="1"/>
              <a:t>Truth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The </a:t>
            </a:r>
            <a:r>
              <a:rPr lang="nl-NL" dirty="0" err="1"/>
              <a:t>Remains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Day</a:t>
            </a:r>
          </a:p>
          <a:p>
            <a:r>
              <a:rPr lang="nl-NL" dirty="0" err="1"/>
              <a:t>i.s.o.</a:t>
            </a:r>
            <a:r>
              <a:rPr lang="nl-NL" dirty="0"/>
              <a:t> Review of The </a:t>
            </a:r>
            <a:r>
              <a:rPr lang="nl-NL" dirty="0" err="1"/>
              <a:t>Remains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Day</a:t>
            </a:r>
          </a:p>
          <a:p>
            <a:r>
              <a:rPr lang="nl-NL" dirty="0"/>
              <a:t>OR</a:t>
            </a:r>
          </a:p>
          <a:p>
            <a:r>
              <a:rPr lang="nl-NL" dirty="0"/>
              <a:t>The </a:t>
            </a:r>
            <a:r>
              <a:rPr lang="nl-NL" dirty="0" err="1"/>
              <a:t>Fascinating</a:t>
            </a:r>
            <a:r>
              <a:rPr lang="nl-NL" dirty="0"/>
              <a:t> </a:t>
            </a:r>
            <a:r>
              <a:rPr lang="nl-NL" dirty="0" err="1"/>
              <a:t>Characters</a:t>
            </a:r>
            <a:r>
              <a:rPr lang="nl-NL" dirty="0"/>
              <a:t> in Game of </a:t>
            </a:r>
            <a:r>
              <a:rPr lang="nl-NL" dirty="0" err="1"/>
              <a:t>Thrones</a:t>
            </a:r>
            <a:endParaRPr lang="nl-NL" dirty="0"/>
          </a:p>
          <a:p>
            <a:r>
              <a:rPr lang="nl-NL" dirty="0" err="1"/>
              <a:t>i.s.o.</a:t>
            </a:r>
            <a:r>
              <a:rPr lang="nl-NL" dirty="0"/>
              <a:t> Review of Game of </a:t>
            </a:r>
            <a:r>
              <a:rPr lang="nl-NL" dirty="0" err="1"/>
              <a:t>Thrones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3641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2255A-14D9-4268-B25A-6EA833ACC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nl-NL" dirty="0" err="1"/>
              <a:t>Introduction</a:t>
            </a:r>
            <a:endParaRPr lang="nl-NL" dirty="0"/>
          </a:p>
        </p:txBody>
      </p:sp>
      <p:graphicFrame>
        <p:nvGraphicFramePr>
          <p:cNvPr id="7" name="Tijdelijke aanduiding voor inhoud 2">
            <a:extLst>
              <a:ext uri="{FF2B5EF4-FFF2-40B4-BE49-F238E27FC236}">
                <a16:creationId xmlns:a16="http://schemas.microsoft.com/office/drawing/2014/main" id="{CFA6E90A-BD3F-4CE1-BF5E-2452DE89CE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67055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8360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EABCAD-006B-4F93-82E0-FACC965B5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nl-NL" dirty="0" err="1"/>
              <a:t>Introduction</a:t>
            </a:r>
            <a:endParaRPr lang="nl-NL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up of yellow classic vintage car">
            <a:extLst>
              <a:ext uri="{FF2B5EF4-FFF2-40B4-BE49-F238E27FC236}">
                <a16:creationId xmlns:a16="http://schemas.microsoft.com/office/drawing/2014/main" id="{D2CF5E34-EA22-4D7F-B89C-719CB217F1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947" r="5648" b="-1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EB7ECB-53B5-4DB0-A4FA-3587DE51C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r>
              <a:rPr lang="nl-NL" dirty="0" err="1"/>
              <a:t>Example</a:t>
            </a:r>
            <a:r>
              <a:rPr lang="nl-NL" dirty="0"/>
              <a:t>:</a:t>
            </a:r>
          </a:p>
          <a:p>
            <a:endParaRPr lang="nl-NL" dirty="0"/>
          </a:p>
          <a:p>
            <a:r>
              <a:rPr lang="en-US" b="0" i="0" dirty="0">
                <a:effectLst/>
                <a:latin typeface="Verdana" panose="020B0604030504040204" pitchFamily="34" charset="0"/>
              </a:rPr>
              <a:t>The Remains of the Day seems to be a very simple story. An elderly English butler borrows a car and drives to the coast to meet an old colleague. But is that all there is to 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3152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9179EF-8DAC-4B75-8C6B-0CBB6CB6B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nl-NL"/>
              <a:t>Body paragraphs</a:t>
            </a:r>
            <a:endParaRPr lang="nl-NL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C8F0FF6-A66D-4E1C-A97B-61E4953155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024995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5214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B30056-C83B-48EC-A4D0-5D3453177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nl-NL" dirty="0"/>
              <a:t>Body </a:t>
            </a:r>
            <a:r>
              <a:rPr lang="nl-NL" dirty="0" err="1"/>
              <a:t>paragraphs</a:t>
            </a:r>
            <a:endParaRPr lang="nl-NL" dirty="0"/>
          </a:p>
        </p:txBody>
      </p:sp>
      <p:sp>
        <p:nvSpPr>
          <p:cNvPr id="16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4" descr="Lock with a love heart">
            <a:extLst>
              <a:ext uri="{FF2B5EF4-FFF2-40B4-BE49-F238E27FC236}">
                <a16:creationId xmlns:a16="http://schemas.microsoft.com/office/drawing/2014/main" id="{C177E739-8E47-41D2-821F-C30F2B758E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80" r="29330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4B2864-2428-43FA-8931-4A565D3F6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0950" y="2052918"/>
            <a:ext cx="4638903" cy="4195481"/>
          </a:xfrm>
        </p:spPr>
        <p:txBody>
          <a:bodyPr>
            <a:normAutofit/>
          </a:bodyPr>
          <a:lstStyle/>
          <a:p>
            <a:r>
              <a:rPr lang="nl-NL" dirty="0" err="1"/>
              <a:t>Example</a:t>
            </a:r>
            <a:r>
              <a:rPr lang="nl-NL" dirty="0"/>
              <a:t>:</a:t>
            </a:r>
          </a:p>
          <a:p>
            <a:r>
              <a:rPr lang="en-US" b="0" i="0" dirty="0">
                <a:effectLst/>
                <a:latin typeface="Verdana" panose="020B0604030504040204" pitchFamily="34" charset="0"/>
              </a:rPr>
              <a:t>In fact, the story is as complicated as its main character. </a:t>
            </a:r>
            <a:r>
              <a:rPr lang="en-US" b="0" i="0" dirty="0" err="1">
                <a:effectLst/>
                <a:latin typeface="Verdana" panose="020B0604030504040204" pitchFamily="34" charset="0"/>
              </a:rPr>
              <a:t>Mr</a:t>
            </a:r>
            <a:r>
              <a:rPr lang="en-US" b="0" i="0" dirty="0">
                <a:effectLst/>
                <a:latin typeface="Verdana" panose="020B0604030504040204" pitchFamily="34" charset="0"/>
              </a:rPr>
              <a:t> Stevens is the perfect butler - obedient, skillful, and reserved. He is also secretly in love with the housekeeper, Miss Kenton. However, he is so bound by duty that he never tells her - never even gives her the slightest hint.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73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1230</TotalTime>
  <Words>508</Words>
  <Application>Microsoft Office PowerPoint</Application>
  <PresentationFormat>Breedbeeld</PresentationFormat>
  <Paragraphs>58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4" baseType="lpstr">
      <vt:lpstr>AkkuratPro</vt:lpstr>
      <vt:lpstr>Arial</vt:lpstr>
      <vt:lpstr>Century Gothic</vt:lpstr>
      <vt:lpstr>droid serif</vt:lpstr>
      <vt:lpstr>Roboto</vt:lpstr>
      <vt:lpstr>Verdana</vt:lpstr>
      <vt:lpstr>Wingdings 3</vt:lpstr>
      <vt:lpstr>Ion</vt:lpstr>
      <vt:lpstr>Writing a review</vt:lpstr>
      <vt:lpstr>Structure</vt:lpstr>
      <vt:lpstr>Before you start</vt:lpstr>
      <vt:lpstr>Before you start</vt:lpstr>
      <vt:lpstr>Title</vt:lpstr>
      <vt:lpstr>Introduction</vt:lpstr>
      <vt:lpstr>Introduction</vt:lpstr>
      <vt:lpstr>Body paragraphs</vt:lpstr>
      <vt:lpstr>Body paragraphs</vt:lpstr>
      <vt:lpstr>Body paragraphs</vt:lpstr>
      <vt:lpstr>Body paragraphs</vt:lpstr>
      <vt:lpstr>Conclusion</vt:lpstr>
      <vt:lpstr>Conclusion</vt:lpstr>
      <vt:lpstr>Tips</vt:lpstr>
      <vt:lpstr>Tips</vt:lpstr>
      <vt:lpstr>Tips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review</dc:title>
  <dc:creator>Joyce van Hoorn</dc:creator>
  <cp:lastModifiedBy>Joyce van Hoorn</cp:lastModifiedBy>
  <cp:revision>8</cp:revision>
  <dcterms:created xsi:type="dcterms:W3CDTF">2021-02-09T18:29:16Z</dcterms:created>
  <dcterms:modified xsi:type="dcterms:W3CDTF">2021-02-10T14:59:59Z</dcterms:modified>
</cp:coreProperties>
</file>