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47" d="100"/>
          <a:sy n="47" d="100"/>
        </p:scale>
        <p:origin x="67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49381" y="3629890"/>
            <a:ext cx="863138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 smtClean="0"/>
              <a:t>Rouwarrangement</a:t>
            </a:r>
          </a:p>
          <a:p>
            <a:r>
              <a:rPr lang="nl-NL" sz="7200" dirty="0" smtClean="0"/>
              <a:t>In ruitvorm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Integrale opdracht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Rouwbloemwerk naar wens van de klant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8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3228" y="4720045"/>
            <a:ext cx="2420217" cy="168511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86006" y="1877786"/>
            <a:ext cx="3810000" cy="259950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727" y="3118552"/>
            <a:ext cx="3623310" cy="2717483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5941423" y="465910"/>
            <a:ext cx="3788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Rouwarrangementen in ruitvorm</a:t>
            </a:r>
          </a:p>
          <a:p>
            <a:r>
              <a:rPr lang="nl-NL" dirty="0" smtClean="0"/>
              <a:t>De symmetrie is kenmerkend voor dit rouwwerk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37" y="564187"/>
            <a:ext cx="1676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015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D0DD83-3F03-48E1-A07B-57AE208AF4D1}">
  <ds:schemaRefs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75B4BB6-9216-42A2-A1F8-E06BA0EDDD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4720F52-A9B9-4D7F-9EE4-4B9D9FE2D3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</TotalTime>
  <Words>21</Words>
  <Application>Microsoft Office PowerPoint</Application>
  <PresentationFormat>Breedbeeld</PresentationFormat>
  <Paragraphs>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Annoeschka Turksema</cp:lastModifiedBy>
  <cp:revision>9</cp:revision>
  <dcterms:created xsi:type="dcterms:W3CDTF">2017-07-30T11:34:02Z</dcterms:created>
  <dcterms:modified xsi:type="dcterms:W3CDTF">2017-09-22T13:52:50Z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