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38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32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943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815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08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391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385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874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9119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595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508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9F7E0-8CFF-491D-A745-E8BFAE1C6312}" type="datetimeFigureOut">
              <a:rPr lang="nl-NL" smtClean="0"/>
              <a:t>16-2-2018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2E937F59-38C7-4258-8EF5-F250D11D2BB2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38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23AA4D-8817-432F-9D68-1E87896DFF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 1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F0B1AA8-E7A8-47AE-A254-E7AC0DF712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Lezen 3.1 en 3.2</a:t>
            </a:r>
          </a:p>
        </p:txBody>
      </p:sp>
    </p:spTree>
    <p:extLst>
      <p:ext uri="{BB962C8B-B14F-4D97-AF65-F5344CB8AC3E}">
        <p14:creationId xmlns:p14="http://schemas.microsoft.com/office/powerpoint/2010/main" val="39770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F5BBAA-9E52-4966-8C21-FBF4FA9C9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21A4F92-AFD8-4342-9A22-D60F66C359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1579" y="1853754"/>
            <a:ext cx="3218967" cy="344453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3DF15DD-6F80-4BD9-85E1-F75CEE164D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219" y="804519"/>
            <a:ext cx="4462486" cy="502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5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BFE278-64A1-492A-8D93-A25950734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E49E65-CF4B-437A-9A99-8E195F4BC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Alle opdrachten van Lezen 3.1 en 3.2 (exclusief examenopdrachten) – vanaf bladzijde 54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78C0E2C-8189-4437-912A-334142F24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533" y="2763079"/>
            <a:ext cx="2895752" cy="409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40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6CBBA-40A3-4793-B442-A5F7CCECB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3.1 – informatieve teksten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DF770E-DE2F-46F0-A1DC-6A3BB6BF6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Doel van deze paragraaf: “Je herkent informatieve teksten en weet waarover de schrijver je wil informeren.”</a:t>
            </a:r>
            <a:br>
              <a:rPr lang="nl-NL" dirty="0"/>
            </a:br>
            <a:br>
              <a:rPr lang="nl-NL" dirty="0"/>
            </a:br>
            <a:r>
              <a:rPr lang="nl-NL" dirty="0"/>
              <a:t>Welke informatieve teksten ken je? Waar kan je ze vinden?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A8F4F66-0724-45C5-895E-FC29EF7E5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14" y="3656300"/>
            <a:ext cx="4922717" cy="362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351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10ED0B-0FB5-4F19-80E9-4EC4B937D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2E53F0-71D5-4AC7-A318-9AF78557B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/>
              <a:t>Teksten hebben eigen specifieke kenmerken</a:t>
            </a:r>
          </a:p>
          <a:p>
            <a:endParaRPr lang="nl-NL" dirty="0"/>
          </a:p>
          <a:p>
            <a:r>
              <a:rPr lang="nl-NL" dirty="0"/>
              <a:t>Nieuwsberichten?</a:t>
            </a:r>
          </a:p>
          <a:p>
            <a:r>
              <a:rPr lang="nl-NL" dirty="0"/>
              <a:t>Folders?</a:t>
            </a:r>
            <a:br>
              <a:rPr lang="nl-NL" dirty="0"/>
            </a:br>
            <a:br>
              <a:rPr lang="nl-NL" dirty="0"/>
            </a:br>
            <a:r>
              <a:rPr lang="nl-NL" dirty="0"/>
              <a:t>Dikgedrukte titel en inleiding. Smalle kolommen.</a:t>
            </a:r>
          </a:p>
          <a:p>
            <a:endParaRPr lang="nl-NL" dirty="0"/>
          </a:p>
          <a:p>
            <a:r>
              <a:rPr lang="nl-NL" dirty="0"/>
              <a:t>Wees kritisch als lezer. Is de tekst echt informatief? Weet je alles wat je moet weten?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9365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9CB0E505-9F52-4280-930D-7DE8E2351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233" y="2450893"/>
            <a:ext cx="5672800" cy="371723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980BA146-3130-4B54-B0E0-4B4E21163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500" y="54546"/>
            <a:ext cx="3668195" cy="23963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7658D79-2617-4A73-84F7-6D289F039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046EABF-8051-4798-8E74-828FF941F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748447" y="2718490"/>
            <a:ext cx="3443553" cy="344963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E2051B6-0F10-45E1-8758-725724116A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87010"/>
            <a:ext cx="2072820" cy="348111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25D6703-0BA4-4479-BA18-FCA8678D46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9811" y="-326072"/>
            <a:ext cx="3481118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F9F475-073B-4EF0-B683-17E417508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Nepnieuws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B938286-0493-43D9-8E7F-312FAEE10D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7252" y="1671568"/>
            <a:ext cx="6643097" cy="443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72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C53A27-8C8F-4FBB-9051-40B86A6B4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A9F2A5C-BC29-40EB-B32F-19BB8D6E29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3057" y="1853754"/>
            <a:ext cx="6440317" cy="428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63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E6107F-CC1F-4788-8D45-C56405324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Soms verwoest nepnieuws levens…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0F8815A6-7EE0-48B1-91CC-75EE292060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3899" y="1737829"/>
            <a:ext cx="6913738" cy="400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10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CAB2FF-BBE7-47AE-93AE-175F9130E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 over nepnieuws</a:t>
            </a:r>
            <a:br>
              <a:rPr lang="nl-NL" dirty="0"/>
            </a:br>
            <a:r>
              <a:rPr lang="nl-NL" dirty="0"/>
              <a:t>(15 minuten de tijd)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E2716C-E685-4A17-9591-94D37842E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Zoek op internet naar nepnieuws en noteer in ieder geval de volgende punten:</a:t>
            </a:r>
            <a:br>
              <a:rPr lang="nl-NL" dirty="0"/>
            </a:br>
            <a:br>
              <a:rPr lang="nl-NL" dirty="0"/>
            </a:br>
            <a:r>
              <a:rPr lang="nl-NL" dirty="0"/>
              <a:t>- Waar gaat het nepnieuws over? </a:t>
            </a:r>
            <a:br>
              <a:rPr lang="nl-NL" dirty="0"/>
            </a:br>
            <a:r>
              <a:rPr lang="nl-NL" dirty="0"/>
              <a:t>- Hoe weet je dat het nepnieuws is?</a:t>
            </a:r>
            <a:br>
              <a:rPr lang="nl-NL" dirty="0"/>
            </a:br>
            <a:r>
              <a:rPr lang="nl-NL" dirty="0"/>
              <a:t>- Wat is het echte verhaal?</a:t>
            </a:r>
            <a:br>
              <a:rPr lang="nl-NL" dirty="0"/>
            </a:br>
            <a:r>
              <a:rPr lang="nl-NL" dirty="0"/>
              <a:t>- Waarom denk je dat dit verhaal verspreid is?</a:t>
            </a:r>
            <a:br>
              <a:rPr lang="nl-NL" dirty="0"/>
            </a:br>
            <a:br>
              <a:rPr lang="nl-NL" dirty="0"/>
            </a:br>
            <a:r>
              <a:rPr lang="nl-NL" dirty="0"/>
              <a:t>Daarna:</a:t>
            </a:r>
            <a:br>
              <a:rPr lang="nl-NL" dirty="0"/>
            </a:br>
            <a:r>
              <a:rPr lang="nl-NL" dirty="0"/>
              <a:t>- Wat doe jij zelf om uit te zoeken wat nepnieuws is en wat niet?</a:t>
            </a:r>
            <a:br>
              <a:rPr lang="nl-NL" dirty="0"/>
            </a:br>
            <a:r>
              <a:rPr lang="nl-NL" dirty="0"/>
              <a:t>- Wat vind je ervan dat je er zoveel nepnieuws online staat?</a:t>
            </a:r>
          </a:p>
        </p:txBody>
      </p:sp>
    </p:spTree>
    <p:extLst>
      <p:ext uri="{BB962C8B-B14F-4D97-AF65-F5344CB8AC3E}">
        <p14:creationId xmlns:p14="http://schemas.microsoft.com/office/powerpoint/2010/main" val="1242917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028486-B61B-4901-8ED3-4D30255AB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3.2 - Instructieve teksten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767C5A-2E78-47B0-BD29-336CF4610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Leerdoel van deze paragraaf: “Je herkent de opbouw van een instructieve tekst en weet </a:t>
            </a:r>
            <a:r>
              <a:rPr lang="nl-NL" dirty="0" err="1"/>
              <a:t>heo</a:t>
            </a:r>
            <a:r>
              <a:rPr lang="nl-NL" dirty="0"/>
              <a:t> je een instructie moet gebruiken.”</a:t>
            </a:r>
            <a:br>
              <a:rPr lang="nl-NL" dirty="0"/>
            </a:br>
            <a:endParaRPr lang="nl-NL" dirty="0"/>
          </a:p>
          <a:p>
            <a:pPr marL="0" indent="0">
              <a:buNone/>
            </a:pPr>
            <a:r>
              <a:rPr lang="nl-NL" dirty="0"/>
              <a:t>Een instructie:</a:t>
            </a:r>
          </a:p>
          <a:p>
            <a:r>
              <a:rPr lang="nl-NL" dirty="0"/>
              <a:t>Informeert je hoe je iets moet doen. Denk aan gebruiksaanwijzing of recept</a:t>
            </a:r>
          </a:p>
          <a:p>
            <a:r>
              <a:rPr lang="nl-NL" dirty="0"/>
              <a:t>Zijn stapsgewijs (eerst dit, dan dat..)</a:t>
            </a:r>
          </a:p>
          <a:p>
            <a:r>
              <a:rPr lang="nl-NL" dirty="0"/>
              <a:t>Afbeeldingen om instructie te verduidelijken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12653307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23</TotalTime>
  <Words>104</Words>
  <Application>Microsoft Office PowerPoint</Application>
  <PresentationFormat>Breedbeeld</PresentationFormat>
  <Paragraphs>22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4" baseType="lpstr">
      <vt:lpstr>Arial</vt:lpstr>
      <vt:lpstr>Gill Sans MT</vt:lpstr>
      <vt:lpstr>Galerie</vt:lpstr>
      <vt:lpstr>Les 1</vt:lpstr>
      <vt:lpstr>3.1 – informatieve teksten</vt:lpstr>
      <vt:lpstr>PowerPoint-presentatie</vt:lpstr>
      <vt:lpstr>PowerPoint-presentatie</vt:lpstr>
      <vt:lpstr>Nepnieuws</vt:lpstr>
      <vt:lpstr>PowerPoint-presentatie</vt:lpstr>
      <vt:lpstr>Soms verwoest nepnieuws levens…</vt:lpstr>
      <vt:lpstr>Opdracht over nepnieuws (15 minuten de tijd)</vt:lpstr>
      <vt:lpstr>3.2 - Instructieve teksten</vt:lpstr>
      <vt:lpstr>PowerPoint-presentatie</vt:lpstr>
      <vt:lpstr>Huiswerk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1</dc:title>
  <dc:creator>Tim van Bommel</dc:creator>
  <cp:lastModifiedBy>Tim van Bommel</cp:lastModifiedBy>
  <cp:revision>3</cp:revision>
  <dcterms:created xsi:type="dcterms:W3CDTF">2018-02-16T13:28:53Z</dcterms:created>
  <dcterms:modified xsi:type="dcterms:W3CDTF">2018-02-16T13:52:25Z</dcterms:modified>
</cp:coreProperties>
</file>