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60" r:id="rId8"/>
    <p:sldId id="259" r:id="rId9"/>
    <p:sldId id="261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BD4CB0-3A3C-475B-B537-F9E362820F39}" v="1" dt="2020-07-14T11:10:18.5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8969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628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1944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3064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307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205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9903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1379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4324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8701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633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3D5F3-BF53-446E-86B9-310BB78D7454}" type="datetimeFigureOut">
              <a:rPr lang="nl-NL" smtClean="0"/>
              <a:t>14-7-2020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66D6471-6032-4A61-83EA-BED503D5DBF5}" type="slidenum">
              <a:rPr lang="nl-NL" smtClean="0"/>
              <a:t>‹nr.›</a:t>
            </a:fld>
            <a:endParaRPr lang="nl-NL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87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EB5A89-A73B-4FCE-B02F-C85AF6FD26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Werkwoordspelling </a:t>
            </a:r>
            <a:br>
              <a:rPr lang="nl-NL" dirty="0"/>
            </a:br>
            <a:r>
              <a:rPr lang="nl-NL" dirty="0"/>
              <a:t>tegenwoordige tijd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048D499-B9EF-4FB0-927F-E5E91DB766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B8AAF7A7-A835-4B86-B94A-819AEEB696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9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96FC8-51A7-4FAD-9837-49A7C496C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52E4D9C-DB4D-4896-B3D6-063AB5637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A8E9A45-979A-45F5-8433-71A5FC9431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8125" y="0"/>
            <a:ext cx="13853584" cy="7792641"/>
          </a:xfrm>
          <a:prstGeom prst="rect">
            <a:avLst/>
          </a:prstGeom>
        </p:spPr>
      </p:pic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9498137F-C6C5-4B41-8602-CDFC9066F4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63738" y="424984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64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30AC03-BDBC-47DF-9176-3B1BDBE0D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F06CFEEA-3B07-41F7-9467-6642E31A6C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30687" y="359569"/>
            <a:ext cx="11530625" cy="4893812"/>
          </a:xfrm>
          <a:prstGeom prst="rect">
            <a:avLst/>
          </a:prstGeom>
        </p:spPr>
      </p:pic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657B2D6B-E2B0-4F70-9B63-A3C30B0068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80500" y="30662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0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4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A73E49-2730-4383-95F5-5A576BB14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Een werkwoord vervoegd: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D9932DB-91E5-4A31-9265-B4BFE7B1A7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				</a:t>
            </a:r>
            <a:r>
              <a:rPr lang="nl-NL" b="1" dirty="0"/>
              <a:t>Worden</a:t>
            </a:r>
            <a:br>
              <a:rPr lang="nl-NL" dirty="0"/>
            </a:br>
            <a:br>
              <a:rPr lang="nl-NL" dirty="0"/>
            </a:br>
            <a:r>
              <a:rPr lang="nl-NL" dirty="0"/>
              <a:t>Ik … je				Word (stam)</a:t>
            </a:r>
            <a:br>
              <a:rPr lang="nl-NL" dirty="0"/>
            </a:br>
            <a:r>
              <a:rPr lang="nl-NL" dirty="0"/>
              <a:t>Je				Wordt (stam + t)</a:t>
            </a:r>
            <a:br>
              <a:rPr lang="nl-NL" dirty="0"/>
            </a:br>
            <a:r>
              <a:rPr lang="nl-NL" dirty="0"/>
              <a:t>Hij/zij/het/u/men/iedereen		Wordt (stam + t)</a:t>
            </a:r>
            <a:br>
              <a:rPr lang="nl-NL" dirty="0"/>
            </a:br>
            <a:br>
              <a:rPr lang="nl-NL" dirty="0"/>
            </a:br>
            <a:r>
              <a:rPr lang="nl-NL" dirty="0"/>
              <a:t>Wij/zij/jullie			Worden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2FE8D52-029A-4B97-80BD-A5E2CBE412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8890" y="4662831"/>
            <a:ext cx="3276600" cy="1390650"/>
          </a:xfrm>
          <a:prstGeom prst="rect">
            <a:avLst/>
          </a:prstGeom>
        </p:spPr>
      </p:pic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0149D6FE-04EC-49A7-AFFF-7F84320B55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80600" y="24796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89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2A8506-DD7F-4B16-BD0D-46C3E1EE2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Even oefenen – Ga je gang! </a:t>
            </a:r>
            <a:r>
              <a:rPr lang="nl-NL" sz="1400" dirty="0"/>
              <a:t>(antwoorden op de volgende dia)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5B9615-0A85-4BB7-AFFE-7203245B2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kikker (waarschuwen) zijn soortgenoten voor de jagende reiger.</a:t>
            </a:r>
          </a:p>
          <a:p>
            <a:r>
              <a:rPr lang="nl-NL" dirty="0"/>
              <a:t>Samira (braden) de lekkerste kippenpoten van de wereld!</a:t>
            </a:r>
          </a:p>
          <a:p>
            <a:r>
              <a:rPr lang="nl-NL" dirty="0"/>
              <a:t>(Vinden) je mijn nieuwe jas mooi?</a:t>
            </a:r>
          </a:p>
          <a:p>
            <a:r>
              <a:rPr lang="nl-NL" dirty="0"/>
              <a:t>Ik (beantwoorden) jouw mail vanavond nog.</a:t>
            </a:r>
          </a:p>
          <a:p>
            <a:r>
              <a:rPr lang="nl-NL" dirty="0"/>
              <a:t>De mannen (vernielen) het kunstwerk van André Hazes.</a:t>
            </a:r>
          </a:p>
          <a:p>
            <a:r>
              <a:rPr lang="nl-NL" dirty="0"/>
              <a:t>Waarom (worden) iemand in hemelsnaam fan van SC Heerenveen?</a:t>
            </a:r>
          </a:p>
          <a:p>
            <a:r>
              <a:rPr lang="nl-NL" dirty="0"/>
              <a:t>De journalist (interviewen) de populaire </a:t>
            </a:r>
            <a:r>
              <a:rPr lang="nl-NL" dirty="0" err="1"/>
              <a:t>YouTuber</a:t>
            </a:r>
            <a:r>
              <a:rPr lang="nl-N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63598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EB193C-73EF-479F-9071-20A67CAD5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C950A61-5488-4E52-984B-B84580A89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kikker </a:t>
            </a:r>
            <a:r>
              <a:rPr lang="nl-NL" dirty="0">
                <a:solidFill>
                  <a:srgbClr val="00B050"/>
                </a:solidFill>
              </a:rPr>
              <a:t>waarschuwt</a:t>
            </a:r>
            <a:r>
              <a:rPr lang="nl-NL" dirty="0"/>
              <a:t> zijn soortgenoten voor de jagende reiger.</a:t>
            </a:r>
          </a:p>
          <a:p>
            <a:r>
              <a:rPr lang="nl-NL" dirty="0"/>
              <a:t>Samira </a:t>
            </a:r>
            <a:r>
              <a:rPr lang="nl-NL" dirty="0">
                <a:solidFill>
                  <a:srgbClr val="00B050"/>
                </a:solidFill>
              </a:rPr>
              <a:t>braadt</a:t>
            </a:r>
            <a:r>
              <a:rPr lang="nl-NL" dirty="0"/>
              <a:t> de lekkerste kippenpoten van de wereld!</a:t>
            </a:r>
          </a:p>
          <a:p>
            <a:r>
              <a:rPr lang="nl-NL" dirty="0">
                <a:solidFill>
                  <a:srgbClr val="00B050"/>
                </a:solidFill>
              </a:rPr>
              <a:t>Vind</a:t>
            </a:r>
            <a:r>
              <a:rPr lang="nl-NL" dirty="0"/>
              <a:t> je mijn nieuwe jas mooi?</a:t>
            </a:r>
          </a:p>
          <a:p>
            <a:r>
              <a:rPr lang="nl-NL" dirty="0"/>
              <a:t>Ik </a:t>
            </a:r>
            <a:r>
              <a:rPr lang="nl-NL" dirty="0">
                <a:solidFill>
                  <a:srgbClr val="00B050"/>
                </a:solidFill>
              </a:rPr>
              <a:t>beantwoord</a:t>
            </a:r>
            <a:r>
              <a:rPr lang="nl-NL" dirty="0"/>
              <a:t> jouw mail vanavond nog.</a:t>
            </a:r>
          </a:p>
          <a:p>
            <a:r>
              <a:rPr lang="nl-NL" dirty="0"/>
              <a:t>De mannen </a:t>
            </a:r>
            <a:r>
              <a:rPr lang="nl-NL" dirty="0">
                <a:solidFill>
                  <a:srgbClr val="00B050"/>
                </a:solidFill>
              </a:rPr>
              <a:t>vernielen</a:t>
            </a:r>
            <a:r>
              <a:rPr lang="nl-NL" dirty="0"/>
              <a:t> het kunstwerk van André Hazes.</a:t>
            </a:r>
          </a:p>
          <a:p>
            <a:r>
              <a:rPr lang="nl-NL" dirty="0"/>
              <a:t>Waarom </a:t>
            </a:r>
            <a:r>
              <a:rPr lang="nl-NL" dirty="0">
                <a:solidFill>
                  <a:srgbClr val="00B050"/>
                </a:solidFill>
              </a:rPr>
              <a:t>wordt</a:t>
            </a:r>
            <a:r>
              <a:rPr lang="nl-NL" dirty="0"/>
              <a:t> iemand in hemelsnaam fan van SC Heerenveen?</a:t>
            </a:r>
          </a:p>
          <a:p>
            <a:r>
              <a:rPr lang="nl-NL" dirty="0"/>
              <a:t>De journalist </a:t>
            </a:r>
            <a:r>
              <a:rPr lang="nl-NL" dirty="0">
                <a:solidFill>
                  <a:srgbClr val="00B050"/>
                </a:solidFill>
              </a:rPr>
              <a:t>interviewt</a:t>
            </a:r>
            <a:r>
              <a:rPr lang="nl-NL" dirty="0"/>
              <a:t> de populaire </a:t>
            </a:r>
            <a:r>
              <a:rPr lang="nl-NL" dirty="0" err="1"/>
              <a:t>YouTuber</a:t>
            </a:r>
            <a:r>
              <a:rPr lang="nl-NL" dirty="0"/>
              <a:t>.</a:t>
            </a:r>
          </a:p>
          <a:p>
            <a:endParaRPr lang="nl-NL" dirty="0"/>
          </a:p>
        </p:txBody>
      </p:sp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E3B75CEF-3C8E-41A4-8148-837139A806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49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6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D17542-69DB-4817-BDC5-8E3D3D1A1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Meer oefenmateriaal beschikbaar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2A85B8-54BD-4621-8E71-4F294EC22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Alle informatie over werkwoordspelling is verzameld op de Wiki ‘Werkwoordspelling’, die te vinden is op de Wiki van het vak Nederlands.</a:t>
            </a:r>
          </a:p>
          <a:p>
            <a:endParaRPr lang="nl-NL" dirty="0"/>
          </a:p>
          <a:p>
            <a:r>
              <a:rPr lang="nl-NL" dirty="0"/>
              <a:t>Vraag de inloggegevens voor </a:t>
            </a:r>
            <a:r>
              <a:rPr lang="nl-NL" dirty="0" err="1"/>
              <a:t>Socrative</a:t>
            </a:r>
            <a:r>
              <a:rPr lang="nl-NL" dirty="0"/>
              <a:t>, zodat je online zelfstandig en op je eigen niveau verder kunt oefenen.</a:t>
            </a:r>
          </a:p>
          <a:p>
            <a:endParaRPr lang="nl-NL" dirty="0"/>
          </a:p>
          <a:p>
            <a:r>
              <a:rPr lang="nl-NL" dirty="0"/>
              <a:t>Voor het geval je een fysieke les hebt: er is ook veel oefenmateriaal beschikbaar op papier.</a:t>
            </a:r>
          </a:p>
        </p:txBody>
      </p:sp>
      <p:pic>
        <p:nvPicPr>
          <p:cNvPr id="5" name="Opgenomen geluid">
            <a:hlinkClick r:id="" action="ppaction://media"/>
            <a:extLst>
              <a:ext uri="{FF2B5EF4-FFF2-40B4-BE49-F238E27FC236}">
                <a16:creationId xmlns:a16="http://schemas.microsoft.com/office/drawing/2014/main" id="{BB2936B1-EEE7-467E-9EFC-3EF101A77B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02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Galerie">
  <a:themeElements>
    <a:clrScheme name="Galerie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e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E6EAFB7E375B4FA8D2FF7FD64788B7" ma:contentTypeVersion="11" ma:contentTypeDescription="Een nieuw document maken." ma:contentTypeScope="" ma:versionID="29c91fb5d92a683d39eab2ac47914243">
  <xsd:schema xmlns:xsd="http://www.w3.org/2001/XMLSchema" xmlns:xs="http://www.w3.org/2001/XMLSchema" xmlns:p="http://schemas.microsoft.com/office/2006/metadata/properties" xmlns:ns3="0bfbde32-856c-4dfd-bc38-4322d606c322" xmlns:ns4="169eb86d-0fb8-4364-bb17-d27f6b2029d0" targetNamespace="http://schemas.microsoft.com/office/2006/metadata/properties" ma:root="true" ma:fieldsID="6c94b169316a408f6786f64951caff7a" ns3:_="" ns4:_="">
    <xsd:import namespace="0bfbde32-856c-4dfd-bc38-4322d606c322"/>
    <xsd:import namespace="169eb86d-0fb8-4364-bb17-d27f6b2029d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fbde32-856c-4dfd-bc38-4322d606c3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9eb86d-0fb8-4364-bb17-d27f6b2029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96F20B1-7D9F-4506-9416-C134775F1D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fbde32-856c-4dfd-bc38-4322d606c322"/>
    <ds:schemaRef ds:uri="169eb86d-0fb8-4364-bb17-d27f6b2029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E75CB91-76BD-40C9-8849-7EA4B20431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89F76B8-317A-43C5-8A9B-B2D25CD67BCA}">
  <ds:schemaRefs>
    <ds:schemaRef ds:uri="http://purl.org/dc/elements/1.1/"/>
    <ds:schemaRef ds:uri="0bfbde32-856c-4dfd-bc38-4322d606c322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microsoft.com/office/infopath/2007/PartnerControls"/>
    <ds:schemaRef ds:uri="169eb86d-0fb8-4364-bb17-d27f6b2029d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42</TotalTime>
  <Words>215</Words>
  <Application>Microsoft Office PowerPoint</Application>
  <PresentationFormat>Breedbeeld</PresentationFormat>
  <Paragraphs>24</Paragraphs>
  <Slides>7</Slides>
  <Notes>0</Notes>
  <HiddenSlides>0</HiddenSlides>
  <MMClips>6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0" baseType="lpstr">
      <vt:lpstr>Arial</vt:lpstr>
      <vt:lpstr>Gill Sans MT</vt:lpstr>
      <vt:lpstr>Galerie</vt:lpstr>
      <vt:lpstr>Werkwoordspelling  tegenwoordige tijd</vt:lpstr>
      <vt:lpstr>PowerPoint-presentatie</vt:lpstr>
      <vt:lpstr>PowerPoint-presentatie</vt:lpstr>
      <vt:lpstr>Een werkwoord vervoegd:</vt:lpstr>
      <vt:lpstr>Even oefenen – Ga je gang! (antwoorden op de volgende dia)</vt:lpstr>
      <vt:lpstr>PowerPoint-presentatie</vt:lpstr>
      <vt:lpstr>Meer oefenmateriaal beschikbaar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Werkwoordspelling  tegenwoordige tijd</dc:title>
  <dc:creator>Tim van Bommel</dc:creator>
  <cp:lastModifiedBy>Tim van Bommel</cp:lastModifiedBy>
  <cp:revision>4</cp:revision>
  <dcterms:created xsi:type="dcterms:W3CDTF">2020-07-13T12:32:01Z</dcterms:created>
  <dcterms:modified xsi:type="dcterms:W3CDTF">2020-07-14T11:10:34Z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0x010100B7E6EAFB7E375B4FA8D2FF7FD64788B7</vt:lpwstr>
  </property>
</Properties>
</file>