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211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1104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949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2475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110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29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5938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94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3492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148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481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AF36F-83F6-4BFE-8964-65ADFCDDA11A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33AA441D-045C-44E9-9813-5765A5D01DAD}" type="slidenum">
              <a:rPr lang="nl-NL" smtClean="0"/>
              <a:t>‹nr.›</a:t>
            </a:fld>
            <a:endParaRPr lang="nl-NL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3502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04B89-A1A8-4B8A-ACF0-1F52F075F9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Les 2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04BBBC8-A5F3-4D65-853E-11887AC132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Lezen 3.3 en 4.1</a:t>
            </a:r>
          </a:p>
        </p:txBody>
      </p:sp>
    </p:spTree>
    <p:extLst>
      <p:ext uri="{BB962C8B-B14F-4D97-AF65-F5344CB8AC3E}">
        <p14:creationId xmlns:p14="http://schemas.microsoft.com/office/powerpoint/2010/main" val="3408309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07ADCD-B6B5-4CEB-81C5-665929C2D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9AFB74B3-A283-4346-BD83-31BB226049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677" y="48382"/>
            <a:ext cx="4776931" cy="680806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578212A6-3E3F-411E-8555-ADF2347816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510" y="48382"/>
            <a:ext cx="49228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25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CA9FF7-4045-496A-B004-FAB338AAB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D11AE690-C316-4EBF-A997-FABD46E00A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1749" y="0"/>
            <a:ext cx="10033105" cy="709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00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60A1C0-93CE-4837-B84A-C697A28A8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3.3 - </a:t>
            </a:r>
            <a:r>
              <a:rPr lang="nl-NL" dirty="0" err="1"/>
              <a:t>infographics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E9AD21-3DAD-473F-B4FD-1C1685CE49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Combinatie van de woorden ‘info’ en ‘ </a:t>
            </a:r>
            <a:r>
              <a:rPr lang="nl-NL" dirty="0" err="1"/>
              <a:t>graphic</a:t>
            </a:r>
            <a:r>
              <a:rPr lang="nl-NL" dirty="0"/>
              <a:t>’ </a:t>
            </a:r>
            <a:r>
              <a:rPr lang="nl-NL" dirty="0">
                <a:sym typeface="Wingdings" panose="05000000000000000000" pitchFamily="2" charset="2"/>
              </a:rPr>
              <a:t> is dus een combinatie van informatie en een afbeelding</a:t>
            </a:r>
          </a:p>
          <a:p>
            <a:r>
              <a:rPr lang="nl-NL" dirty="0" err="1"/>
              <a:t>Infographic</a:t>
            </a:r>
            <a:r>
              <a:rPr lang="nl-NL" dirty="0"/>
              <a:t> = informatieve illustratie met een combinatie van tekst en beeld</a:t>
            </a:r>
          </a:p>
          <a:p>
            <a:r>
              <a:rPr lang="nl-NL" dirty="0"/>
              <a:t>Tekst net zo belangrijk als de afbeelding</a:t>
            </a:r>
          </a:p>
          <a:p>
            <a:r>
              <a:rPr lang="nl-NL" dirty="0"/>
              <a:t>Let op pijlen, kleurcoderingen en cijfers</a:t>
            </a:r>
          </a:p>
          <a:p>
            <a:pPr marL="0" indent="0">
              <a:buNone/>
            </a:pPr>
            <a:br>
              <a:rPr lang="nl-NL" dirty="0"/>
            </a:br>
            <a:r>
              <a:rPr lang="nl-NL" dirty="0"/>
              <a:t>Een </a:t>
            </a:r>
            <a:r>
              <a:rPr lang="nl-NL" dirty="0" err="1"/>
              <a:t>infographic</a:t>
            </a:r>
            <a:r>
              <a:rPr lang="nl-NL" dirty="0"/>
              <a:t> is vaak een goede manier om een langere tekst te vervangen. Veel informatie in één overzichtelijke en aantrekkelijke afbeelding</a:t>
            </a:r>
          </a:p>
        </p:txBody>
      </p:sp>
    </p:spTree>
    <p:extLst>
      <p:ext uri="{BB962C8B-B14F-4D97-AF65-F5344CB8AC3E}">
        <p14:creationId xmlns:p14="http://schemas.microsoft.com/office/powerpoint/2010/main" val="3934033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07678F-1C8A-43E4-A066-48E999A36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Lezen 4.1 – feit, mening en argument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2FC0125-E948-40AF-8FFF-9AC31804A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Doel van deze paragraaf: “Je herkent feiten, meningen en argumenten in een tekst”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Tweede- en derdejaars studenten hebben nog veel moeite met het onderscheid tussen deze begrippen. </a:t>
            </a:r>
          </a:p>
        </p:txBody>
      </p:sp>
    </p:spTree>
    <p:extLst>
      <p:ext uri="{BB962C8B-B14F-4D97-AF65-F5344CB8AC3E}">
        <p14:creationId xmlns:p14="http://schemas.microsoft.com/office/powerpoint/2010/main" val="2658402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5F13A3-4BB5-4173-A8E4-9B4DEB2FD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Feit, standpunt en argument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2F837ED-3A29-4FDF-B3A7-C3FFD69CB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Feit </a:t>
            </a:r>
            <a:r>
              <a:rPr lang="nl-NL" dirty="0">
                <a:sym typeface="Wingdings" pitchFamily="2" charset="2"/>
              </a:rPr>
              <a:t> controleerbaar  “De slagroomsoesjes zijn in de aanbieding bij de Albert Heijn”, “Het is buiten elf graden”.</a:t>
            </a:r>
          </a:p>
          <a:p>
            <a:r>
              <a:rPr lang="nl-NL" dirty="0">
                <a:sym typeface="Wingdings" pitchFamily="2" charset="2"/>
              </a:rPr>
              <a:t>Standpunt  Kun je het mee eens of oneens zijn (bv. discussie Zwarte Piet of roken tijdens de zwangerschap).  Andere woorden voor standpunt?</a:t>
            </a:r>
          </a:p>
          <a:p>
            <a:r>
              <a:rPr lang="nl-NL" dirty="0">
                <a:sym typeface="Wingdings" pitchFamily="2" charset="2"/>
              </a:rPr>
              <a:t>Argument  wordt gebruikt om een standpunt te bewijzen of te ontkrachten.</a:t>
            </a:r>
          </a:p>
          <a:p>
            <a:endParaRPr lang="nl-NL" dirty="0">
              <a:sym typeface="Wingdings" pitchFamily="2" charset="2"/>
            </a:endParaRPr>
          </a:p>
          <a:p>
            <a:r>
              <a:rPr lang="nl-NL" dirty="0">
                <a:sym typeface="Wingdings" pitchFamily="2" charset="2"/>
              </a:rPr>
              <a:t>! Zie bladzijde 210 voor meer informatie over argumenten !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98543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FA3140-F4A3-4464-8989-1EB0CAE06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Huiswerk les 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BC4BDFB-02E1-4579-8620-24951D4F0E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Alle opdrachten van Lezen 3.3 en 4.1</a:t>
            </a:r>
          </a:p>
          <a:p>
            <a:endParaRPr lang="nl-NL" dirty="0"/>
          </a:p>
          <a:p>
            <a:r>
              <a:rPr lang="nl-NL" dirty="0"/>
              <a:t>Als je eerder klaar bent, kan je beginnen met de examenopdrachten van de behandelde paragrafen (Lezen 3.1 t/m 4.1). </a:t>
            </a:r>
          </a:p>
          <a:p>
            <a:endParaRPr lang="nl-NL" dirty="0"/>
          </a:p>
          <a:p>
            <a:r>
              <a:rPr lang="nl-NL" dirty="0"/>
              <a:t>Als je klaar bent met deze examenopdrachten, mag je </a:t>
            </a:r>
            <a:r>
              <a:rPr lang="nl-NL"/>
              <a:t>een antwoordboekje komen halen.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1007324"/>
      </p:ext>
    </p:extLst>
  </p:cSld>
  <p:clrMapOvr>
    <a:masterClrMapping/>
  </p:clrMapOvr>
</p:sld>
</file>

<file path=ppt/theme/theme1.xml><?xml version="1.0" encoding="utf-8"?>
<a:theme xmlns:a="http://schemas.openxmlformats.org/drawingml/2006/main" name="Galerie">
  <a:themeElements>
    <a:clrScheme name="Galerie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e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e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17</TotalTime>
  <Words>222</Words>
  <Application>Microsoft Office PowerPoint</Application>
  <PresentationFormat>Breedbeeld</PresentationFormat>
  <Paragraphs>24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Gill Sans MT</vt:lpstr>
      <vt:lpstr>Wingdings</vt:lpstr>
      <vt:lpstr>Galerie</vt:lpstr>
      <vt:lpstr>Les 2</vt:lpstr>
      <vt:lpstr>PowerPoint-presentatie</vt:lpstr>
      <vt:lpstr>PowerPoint-presentatie</vt:lpstr>
      <vt:lpstr>3.3 - infographics</vt:lpstr>
      <vt:lpstr>Lezen 4.1 – feit, mening en argument</vt:lpstr>
      <vt:lpstr>Feit, standpunt en argument</vt:lpstr>
      <vt:lpstr>Huiswerk les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2</dc:title>
  <dc:creator>Tim van Bommel</dc:creator>
  <cp:lastModifiedBy>Tim van Bommel</cp:lastModifiedBy>
  <cp:revision>3</cp:revision>
  <dcterms:created xsi:type="dcterms:W3CDTF">2018-03-06T11:50:22Z</dcterms:created>
  <dcterms:modified xsi:type="dcterms:W3CDTF">2018-03-06T12:08:17Z</dcterms:modified>
</cp:coreProperties>
</file>