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6/8/2018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6/8/2018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6/8/2018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dirty="0"/>
              <a:pPr/>
              <a:t>6/8/2018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87F2B4D-F5E6-473B-8E49-7D5BC340257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417779" y="391481"/>
            <a:ext cx="8637073" cy="2541431"/>
          </a:xfrm>
        </p:spPr>
        <p:txBody>
          <a:bodyPr/>
          <a:lstStyle/>
          <a:p>
            <a:r>
              <a:rPr lang="nl-NL" dirty="0"/>
              <a:t>Les 7 en 8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9318207C-EAFF-4079-8858-84CB4FE310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417780" y="3093882"/>
            <a:ext cx="8637072" cy="2949109"/>
          </a:xfrm>
        </p:spPr>
        <p:txBody>
          <a:bodyPr/>
          <a:lstStyle/>
          <a:p>
            <a:r>
              <a:rPr lang="nl-NL" dirty="0"/>
              <a:t>Spreken en gesprekken hoofdstuk 5 - tweegesprekken</a:t>
            </a:r>
            <a:br>
              <a:rPr lang="nl-NL" dirty="0"/>
            </a:br>
            <a:br>
              <a:rPr lang="nl-NL" dirty="0"/>
            </a:br>
            <a:r>
              <a:rPr lang="nl-NL" dirty="0"/>
              <a:t>5.1 – zakelijk telefoongesprek</a:t>
            </a:r>
            <a:br>
              <a:rPr lang="nl-NL" dirty="0"/>
            </a:br>
            <a:r>
              <a:rPr lang="nl-NL" dirty="0"/>
              <a:t>5.2 – Adviesgesprek</a:t>
            </a:r>
            <a:br>
              <a:rPr lang="nl-NL" dirty="0"/>
            </a:br>
            <a:r>
              <a:rPr lang="nl-NL" dirty="0"/>
              <a:t>5.3 – Klantgesprek</a:t>
            </a:r>
            <a:br>
              <a:rPr lang="nl-NL" dirty="0"/>
            </a:br>
            <a:r>
              <a:rPr lang="nl-NL" dirty="0"/>
              <a:t>5.4 – klachtgesprek</a:t>
            </a:r>
            <a:br>
              <a:rPr lang="nl-NL" dirty="0"/>
            </a:br>
            <a:r>
              <a:rPr lang="nl-NL" dirty="0"/>
              <a:t>5.5 – sollicitatiegesprek</a:t>
            </a:r>
            <a:br>
              <a:rPr lang="nl-NL" dirty="0"/>
            </a:br>
            <a:r>
              <a:rPr lang="nl-NL" dirty="0"/>
              <a:t>5.6 - Functioneringsgesprek</a:t>
            </a:r>
          </a:p>
        </p:txBody>
      </p:sp>
    </p:spTree>
    <p:extLst>
      <p:ext uri="{BB962C8B-B14F-4D97-AF65-F5344CB8AC3E}">
        <p14:creationId xmlns:p14="http://schemas.microsoft.com/office/powerpoint/2010/main" val="16619049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9C80141-B8FA-4A9D-9889-7BEB77B77F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A2122C9-3E33-4335-B2D9-76ABC14FC1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Gericht op nu en de toekomst:</a:t>
            </a:r>
            <a:br>
              <a:rPr lang="nl-NL" dirty="0"/>
            </a:br>
            <a:r>
              <a:rPr lang="nl-NL" dirty="0"/>
              <a:t>- Wil je hetzelfde werk blijven doen?</a:t>
            </a:r>
            <a:br>
              <a:rPr lang="nl-NL" dirty="0"/>
            </a:br>
            <a:r>
              <a:rPr lang="nl-NL" dirty="0"/>
              <a:t>- Verwacht je andere taken te krijgen?</a:t>
            </a:r>
            <a:br>
              <a:rPr lang="nl-NL" dirty="0"/>
            </a:br>
            <a:r>
              <a:rPr lang="nl-NL" dirty="0"/>
              <a:t>- Wat zijn je ambities?</a:t>
            </a:r>
          </a:p>
          <a:p>
            <a:r>
              <a:rPr lang="nl-NL" dirty="0"/>
              <a:t>Feedback is altijd gericht op gedrag en functioneren. Ga bij negatieve feedback niet jezelf verdedigen, maar laat je leidinggevende uitpraten en vraag uitleg als je iets niet begrijpt.</a:t>
            </a: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5997025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DA00451-743E-413C-915B-FE6B1C587B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Tips voor een functioneringsgesprek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6EDDF4E-FBDF-4EF0-B4B8-8A41A4E364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Noteer van tevoren over welke onderwerpen je wil praten</a:t>
            </a:r>
          </a:p>
          <a:p>
            <a:r>
              <a:rPr lang="nl-NL" dirty="0"/>
              <a:t>Noteer van tevoren welke vragen je wil stellen</a:t>
            </a:r>
          </a:p>
          <a:p>
            <a:r>
              <a:rPr lang="nl-NL" dirty="0"/>
              <a:t>Kom op tijd en denk aan uiterlijke presentatie en non-verbale communicatie (in sommige beroepen belangrijker dan bij andere – ik trek bijvoorbeeld niet iets anders aan)</a:t>
            </a:r>
          </a:p>
          <a:p>
            <a:r>
              <a:rPr lang="nl-NL" dirty="0"/>
              <a:t>Luister goed naar je leidinggevende of begeleider</a:t>
            </a:r>
          </a:p>
          <a:p>
            <a:r>
              <a:rPr lang="nl-NL" dirty="0"/>
              <a:t>Geef eerlijke en </a:t>
            </a:r>
            <a:r>
              <a:rPr lang="nl-NL"/>
              <a:t>volledige antwoorden</a:t>
            </a:r>
          </a:p>
        </p:txBody>
      </p:sp>
    </p:spTree>
    <p:extLst>
      <p:ext uri="{BB962C8B-B14F-4D97-AF65-F5344CB8AC3E}">
        <p14:creationId xmlns:p14="http://schemas.microsoft.com/office/powerpoint/2010/main" val="28803372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D239FE0-7595-45B7-875C-30CC88923A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5.1 – zakelijk telefoongesprek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8193A6F-1676-4776-97AC-0E10BFAAAA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Een zakelijk/formeel telefoongesprek is een zakelijk gesprek met klanten, leidinggevenden of collega’s</a:t>
            </a:r>
          </a:p>
          <a:p>
            <a:r>
              <a:rPr lang="nl-NL" dirty="0"/>
              <a:t>Ook privé (gemeente, energiemaatschappij, bedrijven)</a:t>
            </a:r>
          </a:p>
          <a:p>
            <a:r>
              <a:rPr lang="nl-NL" dirty="0"/>
              <a:t>Taalgebruik is formeel</a:t>
            </a:r>
          </a:p>
          <a:p>
            <a:r>
              <a:rPr lang="nl-NL" dirty="0"/>
              <a:t>Non-verbale communicatie ontbreekt </a:t>
            </a:r>
            <a:r>
              <a:rPr lang="nl-NL" dirty="0">
                <a:sym typeface="Wingdings" panose="05000000000000000000" pitchFamily="2" charset="2"/>
              </a:rPr>
              <a:t> luister dus aandachtig!</a:t>
            </a:r>
          </a:p>
          <a:p>
            <a:r>
              <a:rPr lang="nl-NL" dirty="0">
                <a:sym typeface="Wingdings" panose="05000000000000000000" pitchFamily="2" charset="2"/>
              </a:rPr>
              <a:t>Gebruik pen en papier voor het maken van aantekeningen en leg informatie klaar die belangrijk kan zijn tijdens het gesprek (ordernummers, bestelgegevens, e-mail, etc.)</a:t>
            </a:r>
          </a:p>
          <a:p>
            <a:r>
              <a:rPr lang="nl-NL" dirty="0">
                <a:sym typeface="Wingdings" panose="05000000000000000000" pitchFamily="2" charset="2"/>
              </a:rPr>
              <a:t>Zakelijk/formeel telefoongesprek heeft een vast verloop: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685544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3E40D43-D28F-44C9-BEB1-DA2DD98F7E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Het vaste verloop van een zakelijk telefoongesprek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2D722ED-5617-4E09-8A73-6C692C2312C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2015732"/>
            <a:ext cx="9603275" cy="3828477"/>
          </a:xfrm>
        </p:spPr>
        <p:txBody>
          <a:bodyPr>
            <a:normAutofit lnSpcReduction="10000"/>
          </a:bodyPr>
          <a:lstStyle/>
          <a:p>
            <a:r>
              <a:rPr lang="nl-NL" dirty="0"/>
              <a:t>Openen kan met:</a:t>
            </a:r>
            <a:br>
              <a:rPr lang="nl-NL" dirty="0"/>
            </a:br>
            <a:r>
              <a:rPr lang="nl-NL" dirty="0"/>
              <a:t>- ‘Goedemorgen/goedemiddag. U spreekt met…’</a:t>
            </a:r>
            <a:br>
              <a:rPr lang="nl-NL" dirty="0"/>
            </a:br>
            <a:r>
              <a:rPr lang="nl-NL" dirty="0"/>
              <a:t>- ‘Komt het gelegen dat ik bel?’</a:t>
            </a:r>
            <a:br>
              <a:rPr lang="nl-NL" dirty="0"/>
            </a:br>
            <a:r>
              <a:rPr lang="nl-NL" dirty="0"/>
              <a:t>- ‘Ik hoop dat u mij meer kunt vertellen over…’</a:t>
            </a:r>
          </a:p>
          <a:p>
            <a:r>
              <a:rPr lang="nl-NL" dirty="0"/>
              <a:t>Afsluiten kan met:</a:t>
            </a:r>
            <a:br>
              <a:rPr lang="nl-NL" dirty="0"/>
            </a:br>
            <a:r>
              <a:rPr lang="nl-NL" dirty="0"/>
              <a:t>- ‘Hartelijk dank voor het gesprek/uw tijd’</a:t>
            </a:r>
            <a:br>
              <a:rPr lang="nl-NL" dirty="0"/>
            </a:br>
            <a:r>
              <a:rPr lang="nl-NL" dirty="0"/>
              <a:t>- ‘Bedankt voor de informatie’</a:t>
            </a:r>
            <a:br>
              <a:rPr lang="nl-NL" dirty="0"/>
            </a:br>
            <a:r>
              <a:rPr lang="nl-NL" dirty="0"/>
              <a:t>- ‘Nog een prettige dag verder’</a:t>
            </a:r>
          </a:p>
          <a:p>
            <a:r>
              <a:rPr lang="nl-NL" dirty="0"/>
              <a:t>Andere standaardzinnen: ‘Hebt u een ogenblik?’, ‘Ik zal het even voor u navragen’, ‘Hebt u verder nog vragen/Kan ik verder nog iets voor u doen?</a:t>
            </a:r>
          </a:p>
        </p:txBody>
      </p:sp>
    </p:spTree>
    <p:extLst>
      <p:ext uri="{BB962C8B-B14F-4D97-AF65-F5344CB8AC3E}">
        <p14:creationId xmlns:p14="http://schemas.microsoft.com/office/powerpoint/2010/main" val="4253204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DA426A-4A7E-45E7-A577-CBAB13BC4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51578" y="314188"/>
            <a:ext cx="9603275" cy="1049235"/>
          </a:xfrm>
        </p:spPr>
        <p:txBody>
          <a:bodyPr/>
          <a:lstStyle/>
          <a:p>
            <a:r>
              <a:rPr lang="nl-NL" dirty="0"/>
              <a:t>5.2 - adviesgesprek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9D9860B-04B8-42F7-A8C5-2418FAD5F08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8" y="1961322"/>
            <a:ext cx="9603275" cy="4161182"/>
          </a:xfrm>
        </p:spPr>
        <p:txBody>
          <a:bodyPr>
            <a:normAutofit/>
          </a:bodyPr>
          <a:lstStyle/>
          <a:p>
            <a:r>
              <a:rPr lang="nl-NL" dirty="0"/>
              <a:t>Bij een adviesgesprek vraagt iemand advies aan deskundige (krijgen zowel studenten AA, DA als TA mee te maken). </a:t>
            </a:r>
          </a:p>
          <a:p>
            <a:r>
              <a:rPr lang="nl-NL" dirty="0"/>
              <a:t>Adviesvrager en adviseur aanwezig bij een adviesgesprek</a:t>
            </a:r>
            <a:br>
              <a:rPr lang="nl-NL" dirty="0"/>
            </a:br>
            <a:br>
              <a:rPr lang="nl-NL" dirty="0"/>
            </a:br>
            <a:r>
              <a:rPr lang="nl-NL" dirty="0"/>
              <a:t>Adviseur:</a:t>
            </a:r>
          </a:p>
          <a:p>
            <a:r>
              <a:rPr lang="nl-NL" dirty="0"/>
              <a:t>Zeer nauwkeurig luisteren</a:t>
            </a:r>
          </a:p>
          <a:p>
            <a:r>
              <a:rPr lang="nl-NL" dirty="0"/>
              <a:t>Bij onduidelijkheden? Doorvragen</a:t>
            </a:r>
          </a:p>
          <a:p>
            <a:r>
              <a:rPr lang="nl-NL" dirty="0"/>
              <a:t>Daarna: advies</a:t>
            </a: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506028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6179780-9FD1-42F5-BC97-13C171C067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5.3 – klantgesprek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A58947F-88A8-4EC1-AEC7-BDA77F6BAE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2015732"/>
            <a:ext cx="9603275" cy="4067016"/>
          </a:xfrm>
        </p:spPr>
        <p:txBody>
          <a:bodyPr>
            <a:normAutofit fontScale="92500" lnSpcReduction="20000"/>
          </a:bodyPr>
          <a:lstStyle/>
          <a:p>
            <a:r>
              <a:rPr lang="nl-NL" dirty="0"/>
              <a:t>Gesprek met klanten/patiënten, voor wie je iets moet doen</a:t>
            </a:r>
          </a:p>
          <a:p>
            <a:r>
              <a:rPr lang="nl-NL" dirty="0"/>
              <a:t>Houd afstand en ben beleefd</a:t>
            </a:r>
          </a:p>
          <a:p>
            <a:r>
              <a:rPr lang="nl-NL" dirty="0"/>
              <a:t>Klant/patiënt verwacht deskundigheid</a:t>
            </a:r>
          </a:p>
          <a:p>
            <a:r>
              <a:rPr lang="nl-NL" dirty="0"/>
              <a:t>Gebruik altijd ‘u’, ook als het leeftijdsverschil niet zo groot is</a:t>
            </a:r>
          </a:p>
          <a:p>
            <a:r>
              <a:rPr lang="nl-NL" dirty="0"/>
              <a:t>Toon met je taalgebruik respect voor de gesprekspartner</a:t>
            </a:r>
          </a:p>
          <a:p>
            <a:r>
              <a:rPr lang="nl-NL" dirty="0"/>
              <a:t>Controleer voor een gesprek, of voor je aan het werk gaat, of je haar en kleding goed zitten, en of er geen spinazie/maanzaad tussen je tanden zit</a:t>
            </a:r>
          </a:p>
          <a:p>
            <a:r>
              <a:rPr lang="nl-NL" dirty="0"/>
              <a:t>Geef een stevige hand (niet te stevig) en kijk de ander op een rustige en vriendelijke manier aan</a:t>
            </a:r>
          </a:p>
          <a:p>
            <a:r>
              <a:rPr lang="nl-NL" dirty="0"/>
              <a:t>Sta of zit rechtop en draai lichaam/gezicht naar de ander toe</a:t>
            </a:r>
          </a:p>
        </p:txBody>
      </p:sp>
    </p:spTree>
    <p:extLst>
      <p:ext uri="{BB962C8B-B14F-4D97-AF65-F5344CB8AC3E}">
        <p14:creationId xmlns:p14="http://schemas.microsoft.com/office/powerpoint/2010/main" val="17680851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EC3C91C-29E9-4B2B-B0A0-1AC201E8C6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5.4 - klachtgesprek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A121CC2-6706-4498-A997-5D73280B72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853754"/>
            <a:ext cx="9603275" cy="4255498"/>
          </a:xfrm>
        </p:spPr>
        <p:txBody>
          <a:bodyPr>
            <a:normAutofit lnSpcReduction="10000"/>
          </a:bodyPr>
          <a:lstStyle/>
          <a:p>
            <a:r>
              <a:rPr lang="nl-NL" dirty="0"/>
              <a:t>Er is sprake van een conflict. De klant is bijvoorbeeld ontevreden over een product of dienst en klaagt daarover. Doel: het conflict naar tevredenheid van beide kanten oplossen</a:t>
            </a:r>
            <a:br>
              <a:rPr lang="nl-NL" dirty="0"/>
            </a:br>
            <a:br>
              <a:rPr lang="nl-NL" dirty="0"/>
            </a:br>
            <a:r>
              <a:rPr lang="nl-NL" dirty="0"/>
              <a:t>Tips:</a:t>
            </a:r>
            <a:br>
              <a:rPr lang="nl-NL" dirty="0"/>
            </a:br>
            <a:r>
              <a:rPr lang="nl-NL" dirty="0"/>
              <a:t>- Luister naar de klacht</a:t>
            </a:r>
            <a:br>
              <a:rPr lang="nl-NL" dirty="0"/>
            </a:br>
            <a:r>
              <a:rPr lang="nl-NL" dirty="0"/>
              <a:t>- Reageer pas als de ander helemaal klaar is (wacht een paar seconden..)</a:t>
            </a:r>
            <a:br>
              <a:rPr lang="nl-NL" dirty="0"/>
            </a:br>
            <a:r>
              <a:rPr lang="nl-NL" dirty="0"/>
              <a:t>- Toon begrip voor de klacht. Neem klager en klacht altijd serieus</a:t>
            </a:r>
            <a:br>
              <a:rPr lang="nl-NL" dirty="0"/>
            </a:br>
            <a:r>
              <a:rPr lang="nl-NL" dirty="0"/>
              <a:t>- Vraag wat de ander wil/verwacht</a:t>
            </a:r>
            <a:br>
              <a:rPr lang="nl-NL" dirty="0"/>
            </a:br>
            <a:r>
              <a:rPr lang="nl-NL" dirty="0"/>
              <a:t>- Stel mogelijke oplossing voor en kies samen de beste oplossing</a:t>
            </a:r>
            <a:br>
              <a:rPr lang="nl-NL" dirty="0"/>
            </a:br>
            <a:r>
              <a:rPr lang="nl-NL" dirty="0"/>
              <a:t>- Beloof snel te reageren als je de klacht niet meteen kunt verhelpen (bij e-mail/telefoon)</a:t>
            </a:r>
            <a:br>
              <a:rPr lang="nl-NL" dirty="0"/>
            </a:br>
            <a:r>
              <a:rPr lang="nl-NL" dirty="0"/>
              <a:t>- Sluit het gesprek af en vraag de klager of hij tevreden is over het gesprek en de oplossing</a:t>
            </a:r>
          </a:p>
        </p:txBody>
      </p:sp>
    </p:spTree>
    <p:extLst>
      <p:ext uri="{BB962C8B-B14F-4D97-AF65-F5344CB8AC3E}">
        <p14:creationId xmlns:p14="http://schemas.microsoft.com/office/powerpoint/2010/main" val="19736373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B22544D-B57A-48F2-AEE9-0A4F87102C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5.5 - Sollicitatiegesprek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981ACDB-357C-4939-A162-94EE080FF1A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Doel: kijken of een baan geschikt is voor jou. Werkgever en jij willen dit weten.</a:t>
            </a:r>
          </a:p>
          <a:p>
            <a:r>
              <a:rPr lang="nl-NL" dirty="0"/>
              <a:t>Je moet veel vragen beantwoorden. Ben je geschikt voor de functie? Waarom heb je gereageerd? Wat zijn jouw kwaliteiten? Heb je relevante werkervaring? Enzovoorts.</a:t>
            </a:r>
          </a:p>
          <a:p>
            <a:r>
              <a:rPr lang="nl-NL" dirty="0"/>
              <a:t>Wordt niet alleen gelet op jouw antwoorden, maar (misschien nog wel meer…) naar jouw non-verbale communicatie. Moet overeen komen!</a:t>
            </a:r>
          </a:p>
          <a:p>
            <a:r>
              <a:rPr lang="nl-NL" dirty="0"/>
              <a:t>Enthousiasme en een positieve houding worden gewaardeerd (maar overdrijf het niet…!)</a:t>
            </a:r>
          </a:p>
          <a:p>
            <a:r>
              <a:rPr lang="nl-NL" dirty="0"/>
              <a:t>Vervolg sollicitatiegesprek wordt besproken, bijvoorbeeld wanneer je hoort of je het geworden bent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171440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126C979-FB99-4E88-AB7C-9AD4840326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 voorbereiding op een sollicitatiegesprek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C58AD19-3D70-48F3-AF88-BC4332AA8B6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2015732"/>
            <a:ext cx="9603275" cy="4093520"/>
          </a:xfrm>
        </p:spPr>
        <p:txBody>
          <a:bodyPr>
            <a:normAutofit lnSpcReduction="10000"/>
          </a:bodyPr>
          <a:lstStyle/>
          <a:p>
            <a:r>
              <a:rPr lang="nl-NL" dirty="0"/>
              <a:t>Noteer op papier welke vragen je wil stellen </a:t>
            </a:r>
            <a:r>
              <a:rPr lang="nl-NL" dirty="0">
                <a:sym typeface="Wingdings" panose="05000000000000000000" pitchFamily="2" charset="2"/>
              </a:rPr>
              <a:t> komt goed voorbereid over</a:t>
            </a:r>
          </a:p>
          <a:p>
            <a:r>
              <a:rPr lang="nl-NL" dirty="0">
                <a:sym typeface="Wingdings" panose="05000000000000000000" pitchFamily="2" charset="2"/>
              </a:rPr>
              <a:t>Probeer te voorspellen wat er gevraagd kan worden en noteer deze antwoorden voor jezelf</a:t>
            </a:r>
          </a:p>
          <a:p>
            <a:r>
              <a:rPr lang="nl-NL" dirty="0"/>
              <a:t>De eerste ontmoeting kan je niet overdoen. Zorg voor een goede hand en oogcontact. Wees positief.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Neem het volgende mee, of bereid dit voor:</a:t>
            </a:r>
            <a:br>
              <a:rPr lang="nl-NL" dirty="0"/>
            </a:br>
            <a:r>
              <a:rPr lang="nl-NL" dirty="0"/>
              <a:t>- De vacature</a:t>
            </a:r>
            <a:br>
              <a:rPr lang="nl-NL" dirty="0"/>
            </a:br>
            <a:r>
              <a:rPr lang="nl-NL" dirty="0"/>
              <a:t>- Informatie over het bedrijf</a:t>
            </a:r>
            <a:br>
              <a:rPr lang="nl-NL" dirty="0"/>
            </a:br>
            <a:r>
              <a:rPr lang="nl-NL" dirty="0"/>
              <a:t>- Een kopie van je brief en je cv</a:t>
            </a:r>
            <a:br>
              <a:rPr lang="nl-NL" dirty="0"/>
            </a:br>
            <a:r>
              <a:rPr lang="nl-NL" dirty="0"/>
              <a:t>- Je agenda</a:t>
            </a:r>
          </a:p>
        </p:txBody>
      </p:sp>
    </p:spTree>
    <p:extLst>
      <p:ext uri="{BB962C8B-B14F-4D97-AF65-F5344CB8AC3E}">
        <p14:creationId xmlns:p14="http://schemas.microsoft.com/office/powerpoint/2010/main" val="8475910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5B8ADD5-0374-457D-A713-A5F831BAC7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5.6 - functioneringsgesprek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CCFEC76-941D-4FC7-A8D7-A392981F0C0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Gesprek tussen werknemer en leidinggevende</a:t>
            </a:r>
          </a:p>
          <a:p>
            <a:r>
              <a:rPr lang="nl-NL" dirty="0"/>
              <a:t>Vindt minimaal eens per jaar plaats</a:t>
            </a:r>
          </a:p>
          <a:p>
            <a:r>
              <a:rPr lang="nl-NL" dirty="0"/>
              <a:t>Gaat over jouw eigen functioneren:</a:t>
            </a:r>
            <a:br>
              <a:rPr lang="nl-NL" dirty="0"/>
            </a:br>
            <a:r>
              <a:rPr lang="nl-NL" dirty="0"/>
              <a:t>- Uitvoering werkzaamheden</a:t>
            </a:r>
            <a:br>
              <a:rPr lang="nl-NL" dirty="0"/>
            </a:br>
            <a:r>
              <a:rPr lang="nl-NL" dirty="0"/>
              <a:t>- Resultaten</a:t>
            </a:r>
            <a:br>
              <a:rPr lang="nl-NL" dirty="0"/>
            </a:br>
            <a:r>
              <a:rPr lang="nl-NL" dirty="0"/>
              <a:t>- Plaats in de organisatie</a:t>
            </a:r>
            <a:br>
              <a:rPr lang="nl-NL" dirty="0"/>
            </a:br>
            <a:r>
              <a:rPr lang="nl-NL" dirty="0"/>
              <a:t>- Werkomstandigheden</a:t>
            </a:r>
            <a:br>
              <a:rPr lang="nl-NL" dirty="0"/>
            </a:br>
            <a:r>
              <a:rPr lang="nl-NL" dirty="0"/>
              <a:t>- Omgang met collega’s</a:t>
            </a:r>
          </a:p>
        </p:txBody>
      </p:sp>
    </p:spTree>
    <p:extLst>
      <p:ext uri="{BB962C8B-B14F-4D97-AF65-F5344CB8AC3E}">
        <p14:creationId xmlns:p14="http://schemas.microsoft.com/office/powerpoint/2010/main" val="2539754596"/>
      </p:ext>
    </p:extLst>
  </p:cSld>
  <p:clrMapOvr>
    <a:masterClrMapping/>
  </p:clrMapOvr>
</p:sld>
</file>

<file path=ppt/theme/theme1.xml><?xml version="1.0" encoding="utf-8"?>
<a:theme xmlns:a="http://schemas.openxmlformats.org/drawingml/2006/main" name="Galerie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79</TotalTime>
  <Words>516</Words>
  <Application>Microsoft Office PowerPoint</Application>
  <PresentationFormat>Breedbeeld</PresentationFormat>
  <Paragraphs>52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5" baseType="lpstr">
      <vt:lpstr>Arial</vt:lpstr>
      <vt:lpstr>Gill Sans MT</vt:lpstr>
      <vt:lpstr>Wingdings</vt:lpstr>
      <vt:lpstr>Galerie</vt:lpstr>
      <vt:lpstr>Les 7 en 8</vt:lpstr>
      <vt:lpstr>5.1 – zakelijk telefoongesprek</vt:lpstr>
      <vt:lpstr>Het vaste verloop van een zakelijk telefoongesprek</vt:lpstr>
      <vt:lpstr>5.2 - adviesgesprek</vt:lpstr>
      <vt:lpstr>5.3 – klantgesprek</vt:lpstr>
      <vt:lpstr>5.4 - klachtgesprek</vt:lpstr>
      <vt:lpstr>5.5 - Sollicitatiegesprek</vt:lpstr>
      <vt:lpstr>De voorbereiding op een sollicitatiegesprek</vt:lpstr>
      <vt:lpstr>5.6 - functioneringsgesprek</vt:lpstr>
      <vt:lpstr>PowerPoint-presentatie</vt:lpstr>
      <vt:lpstr>Tips voor een functioneringsgesprek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7 en 8</dc:title>
  <dc:creator>Tim van Bommel</dc:creator>
  <cp:lastModifiedBy>Tim van Bommel</cp:lastModifiedBy>
  <cp:revision>6</cp:revision>
  <dcterms:created xsi:type="dcterms:W3CDTF">2018-06-08T12:16:27Z</dcterms:created>
  <dcterms:modified xsi:type="dcterms:W3CDTF">2018-06-08T13:36:24Z</dcterms:modified>
</cp:coreProperties>
</file>

<file path=docProps/thumbnail.jpeg>
</file>