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592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642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49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32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67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90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50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41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11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92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27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6A47-CAD2-4AC6-8C21-048C2984F410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C0B55BF-BB3D-4E1E-8356-4329F38CF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29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rts.nl/" TargetMode="External"/><Relationship Id="rId2" Type="http://schemas.openxmlformats.org/officeDocument/2006/relationships/hyperlink" Target="http://www.quandle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oordjesleren.nl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Woordenschat</a:t>
            </a:r>
            <a:br>
              <a:rPr lang="nl-NL" dirty="0"/>
            </a:br>
            <a:r>
              <a:rPr lang="nl-NL" dirty="0"/>
              <a:t>Hoofdstuk 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087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Woordenschat 3.3 - vaktaal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663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Woordenschat 3.1 – moeilijke woorden onthouden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Leerdoel van deze paragraaf: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“Je gebruikt verschillende manieren om moeilijke woorden te onthouden” </a:t>
            </a:r>
          </a:p>
        </p:txBody>
      </p:sp>
    </p:spTree>
    <p:extLst>
      <p:ext uri="{BB962C8B-B14F-4D97-AF65-F5344CB8AC3E}">
        <p14:creationId xmlns:p14="http://schemas.microsoft.com/office/powerpoint/2010/main" val="2721300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Moeilijke 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Moeilijke woorden: iedereen komt ze tegen</a:t>
            </a:r>
          </a:p>
          <a:p>
            <a:r>
              <a:rPr lang="nl-NL" dirty="0"/>
              <a:t>Moeilijke woorden negeren leidt nergens toe</a:t>
            </a:r>
          </a:p>
          <a:p>
            <a:r>
              <a:rPr lang="nl-NL" dirty="0"/>
              <a:t>Moeilijke woorden begrijpen en onthouden leidt tot een uitbreiding van de woordenschat</a:t>
            </a:r>
          </a:p>
        </p:txBody>
      </p:sp>
    </p:spTree>
    <p:extLst>
      <p:ext uri="{BB962C8B-B14F-4D97-AF65-F5344CB8AC3E}">
        <p14:creationId xmlns:p14="http://schemas.microsoft.com/office/powerpoint/2010/main" val="81889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Bouw een woorddossier op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de betekenis van een (moeilijk) onbekend woord op. Noteer in het woorddossier bijvoorbeeld:</a:t>
            </a:r>
            <a:br>
              <a:rPr lang="nl-NL" dirty="0"/>
            </a:br>
            <a:r>
              <a:rPr lang="nl-NL" dirty="0"/>
              <a:t>- De betekenis</a:t>
            </a:r>
            <a:br>
              <a:rPr lang="nl-NL" dirty="0"/>
            </a:br>
            <a:r>
              <a:rPr lang="nl-NL" dirty="0"/>
              <a:t>- Situatie(s) waarin het woord voorkomt</a:t>
            </a:r>
            <a:br>
              <a:rPr lang="nl-NL" dirty="0"/>
            </a:br>
            <a:r>
              <a:rPr lang="nl-NL" dirty="0"/>
              <a:t>- Voorbeeldzin(</a:t>
            </a:r>
            <a:r>
              <a:rPr lang="nl-NL" dirty="0" err="1"/>
              <a:t>nen</a:t>
            </a:r>
            <a:r>
              <a:rPr lang="nl-NL" dirty="0"/>
              <a:t>)</a:t>
            </a:r>
            <a:br>
              <a:rPr lang="nl-NL" dirty="0"/>
            </a:br>
            <a:r>
              <a:rPr lang="nl-NL" dirty="0"/>
              <a:t>- Synoniemen: woorden die hetzelfde betekenen</a:t>
            </a:r>
            <a:br>
              <a:rPr lang="nl-NL" dirty="0"/>
            </a:br>
            <a:r>
              <a:rPr lang="nl-NL" dirty="0"/>
              <a:t>- Antoniemen: woorden die het tegenovergestelde betekenen</a:t>
            </a:r>
            <a:br>
              <a:rPr lang="nl-NL" dirty="0"/>
            </a:br>
            <a:r>
              <a:rPr lang="nl-NL" dirty="0"/>
              <a:t>- Associaties: woorden waaraan je denkt bij dit woord</a:t>
            </a:r>
            <a:br>
              <a:rPr lang="nl-NL" dirty="0"/>
            </a:br>
            <a:r>
              <a:rPr lang="nl-NL" dirty="0"/>
              <a:t>- Een foto of tekening</a:t>
            </a:r>
          </a:p>
        </p:txBody>
      </p:sp>
    </p:spTree>
    <p:extLst>
      <p:ext uri="{BB962C8B-B14F-4D97-AF65-F5344CB8AC3E}">
        <p14:creationId xmlns:p14="http://schemas.microsoft.com/office/powerpoint/2010/main" val="403193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Flexibel</a:t>
            </a:r>
            <a:br>
              <a:rPr lang="nl-NL" dirty="0"/>
            </a:br>
            <a:r>
              <a:rPr lang="nl-NL" dirty="0"/>
              <a:t>- Betekenis: je gemakkelijke aanpassen aan de omstandigheden of aan anderen. (maar ook: buigzaam, soepel)</a:t>
            </a:r>
            <a:br>
              <a:rPr lang="nl-NL" dirty="0"/>
            </a:br>
            <a:r>
              <a:rPr lang="nl-NL" dirty="0"/>
              <a:t>- Voorbeeldzin: “Voor deze bijbaan is flexibel zijn een vereiste”. Of: “Het lidmaatschap van Fit </a:t>
            </a:r>
            <a:r>
              <a:rPr lang="nl-NL" dirty="0" err="1"/>
              <a:t>for</a:t>
            </a:r>
            <a:r>
              <a:rPr lang="nl-NL" dirty="0"/>
              <a:t> Free is flexibel en kan ieder moment aangepast worden aan jouw behoeften”</a:t>
            </a:r>
            <a:br>
              <a:rPr lang="nl-NL" dirty="0"/>
            </a:br>
            <a:r>
              <a:rPr lang="nl-NL" dirty="0"/>
              <a:t>- Situatie: komt veel voor in vacatures</a:t>
            </a:r>
            <a:br>
              <a:rPr lang="nl-NL" dirty="0"/>
            </a:br>
            <a:r>
              <a:rPr lang="nl-NL" dirty="0"/>
              <a:t>- Synoniemen: buigzaam, meegaand, makkelijk, soepel, lenig, elastisch</a:t>
            </a:r>
            <a:br>
              <a:rPr lang="nl-NL" dirty="0"/>
            </a:br>
            <a:r>
              <a:rPr lang="nl-NL" dirty="0"/>
              <a:t>- Antoniemen (tegenovergestelde): stijf, stug, strak, onbeweeglijk</a:t>
            </a:r>
            <a:br>
              <a:rPr lang="nl-NL" dirty="0"/>
            </a:br>
            <a:r>
              <a:rPr lang="nl-NL" dirty="0"/>
              <a:t>- Associaties: elastiekje, uitzendbureau, turnen, flexwerk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423" y="5125692"/>
            <a:ext cx="3020099" cy="173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7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Tips om woorden uit het woorddossier te onthouden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Laat je overhoren</a:t>
            </a:r>
          </a:p>
          <a:p>
            <a:r>
              <a:rPr lang="nl-NL" dirty="0"/>
              <a:t>Bedenk nieuwe voorbeeldzinnen</a:t>
            </a:r>
          </a:p>
          <a:p>
            <a:r>
              <a:rPr lang="nl-NL" dirty="0"/>
              <a:t>Groepeer woorden die bij elkaar horen</a:t>
            </a:r>
          </a:p>
          <a:p>
            <a:r>
              <a:rPr lang="nl-NL" dirty="0"/>
              <a:t>Oefen je woorden in een overhoorprogramma online, zoals </a:t>
            </a:r>
            <a:r>
              <a:rPr lang="nl-NL" dirty="0">
                <a:hlinkClick r:id="rId2"/>
              </a:rPr>
              <a:t>www.quandle.nl</a:t>
            </a:r>
            <a:r>
              <a:rPr lang="nl-NL" dirty="0"/>
              <a:t>, </a:t>
            </a:r>
            <a:r>
              <a:rPr lang="nl-NL" dirty="0">
                <a:hlinkClick r:id="rId3"/>
              </a:rPr>
              <a:t>www.wrts.nl</a:t>
            </a:r>
            <a:r>
              <a:rPr lang="nl-NL" dirty="0"/>
              <a:t> of </a:t>
            </a:r>
            <a:r>
              <a:rPr lang="nl-NL" dirty="0">
                <a:hlinkClick r:id="rId4"/>
              </a:rPr>
              <a:t>www.woordjesleren.nl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Een uitgebreide woordenschat zorgt voor een betere beheersing van de Nederlandse taal, op alle vlakken (lezen, luisteren, schrijven, spreken en gesprekken)</a:t>
            </a:r>
          </a:p>
        </p:txBody>
      </p:sp>
    </p:spTree>
    <p:extLst>
      <p:ext uri="{BB962C8B-B14F-4D97-AF65-F5344CB8AC3E}">
        <p14:creationId xmlns:p14="http://schemas.microsoft.com/office/powerpoint/2010/main" val="2903908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Woordenschat 3.2 - studietaal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Leerdoel van deze paragraaf: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“Je herkent en begrijpt studietaalwoorden”</a:t>
            </a:r>
          </a:p>
        </p:txBody>
      </p:sp>
    </p:spTree>
    <p:extLst>
      <p:ext uri="{BB962C8B-B14F-4D97-AF65-F5344CB8AC3E}">
        <p14:creationId xmlns:p14="http://schemas.microsoft.com/office/powerpoint/2010/main" val="17668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studietaal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Verschilt van de taal die je in je privéleven gebruikt</a:t>
            </a:r>
          </a:p>
          <a:p>
            <a:r>
              <a:rPr lang="nl-NL" dirty="0"/>
              <a:t>Algemene studietaalwoorden zijn nodig om nieuwe informatie te begrijpen</a:t>
            </a:r>
          </a:p>
          <a:p>
            <a:r>
              <a:rPr lang="nl-NL" dirty="0"/>
              <a:t>Worden gebruikt in verschillende situaties en hebben soms verschillende betekenissen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“Wat is de functie van een infuus?” (doel, werking)</a:t>
            </a:r>
            <a:br>
              <a:rPr lang="nl-NL" dirty="0"/>
            </a:br>
            <a:r>
              <a:rPr lang="nl-NL" dirty="0"/>
              <a:t>“Als assisterende heb je verschillende functies” (taken die horen bij je baan)</a:t>
            </a:r>
          </a:p>
        </p:txBody>
      </p:sp>
    </p:spTree>
    <p:extLst>
      <p:ext uri="{BB962C8B-B14F-4D97-AF65-F5344CB8AC3E}">
        <p14:creationId xmlns:p14="http://schemas.microsoft.com/office/powerpoint/2010/main" val="2114303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Geven aan wat je moet doen</a:t>
            </a:r>
          </a:p>
          <a:p>
            <a:r>
              <a:rPr lang="nl-NL" dirty="0"/>
              <a:t>Belangrijk te weten wat ze in verschillende situaties betekenen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“Analyseer de resultaten van de enquête en verwerk deze in een grafiek”</a:t>
            </a:r>
            <a:br>
              <a:rPr lang="nl-NL" dirty="0"/>
            </a:br>
            <a:r>
              <a:rPr lang="nl-NL" dirty="0"/>
              <a:t>“Analyseer het bloedmonster.  Verwerk de gebruikte bloedbuizen volgens het protocol”</a:t>
            </a:r>
          </a:p>
        </p:txBody>
      </p:sp>
    </p:spTree>
    <p:extLst>
      <p:ext uri="{BB962C8B-B14F-4D97-AF65-F5344CB8AC3E}">
        <p14:creationId xmlns:p14="http://schemas.microsoft.com/office/powerpoint/2010/main" val="145272519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12541</TotalTime>
  <Words>197</Words>
  <Application>Microsoft Office PowerPoint</Application>
  <PresentationFormat>Breedbeeld</PresentationFormat>
  <Paragraphs>30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Galerie</vt:lpstr>
      <vt:lpstr>Woordenschat Hoofdstuk 3</vt:lpstr>
      <vt:lpstr>Woordenschat 3.1 – moeilijke woorden onthouden</vt:lpstr>
      <vt:lpstr>Moeilijke woorden</vt:lpstr>
      <vt:lpstr>Bouw een woorddossier op</vt:lpstr>
      <vt:lpstr>Voorbeeld</vt:lpstr>
      <vt:lpstr>Tips om woorden uit het woorddossier te onthouden</vt:lpstr>
      <vt:lpstr>Woordenschat 3.2 - studietaal</vt:lpstr>
      <vt:lpstr>studietaal</vt:lpstr>
      <vt:lpstr>Instructiewoorden</vt:lpstr>
      <vt:lpstr>Woordenschat 3.3 - vaktaal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Woordenschat Hoofdstuk 3</dc:title>
  <dc:creator>Tim van Bommel</dc:creator>
  <cp:lastModifiedBy>Tim van Bommel</cp:lastModifiedBy>
  <cp:revision>6</cp:revision>
  <dcterms:created xsi:type="dcterms:W3CDTF">2017-09-03T13:10:20Z</dcterms:created>
  <dcterms:modified xsi:type="dcterms:W3CDTF">2017-09-12T06:12:15Z</dcterms:modified>
</cp:coreProperties>
</file>