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7656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27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0233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526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229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6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97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29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798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218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806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027AA-5824-42F5-A918-604666727310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21F96AF-7885-4A9A-8374-658EF974735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20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cyclo.nl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Dicteewoorden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Eczeem				Huis-aan-huisblad			</a:t>
            </a:r>
          </a:p>
          <a:p>
            <a:r>
              <a:rPr lang="nl-NL" dirty="0"/>
              <a:t>Juffrouw				Gedownload</a:t>
            </a:r>
          </a:p>
          <a:p>
            <a:r>
              <a:rPr lang="nl-NL" dirty="0"/>
              <a:t>Burgemeester				Dvd’tje</a:t>
            </a:r>
          </a:p>
          <a:p>
            <a:r>
              <a:rPr lang="nl-NL" dirty="0"/>
              <a:t>Broccoli				Pannenkoek</a:t>
            </a:r>
          </a:p>
          <a:p>
            <a:r>
              <a:rPr lang="nl-NL" dirty="0"/>
              <a:t>Fulltime				Faillissement </a:t>
            </a:r>
          </a:p>
          <a:p>
            <a:r>
              <a:rPr lang="nl-NL" dirty="0"/>
              <a:t>Satelliet				Foetus</a:t>
            </a:r>
          </a:p>
          <a:p>
            <a:r>
              <a:rPr lang="nl-NL" dirty="0"/>
              <a:t>Opticien				E-mailadres</a:t>
            </a:r>
          </a:p>
          <a:p>
            <a:r>
              <a:rPr lang="nl-NL" dirty="0"/>
              <a:t>Kaassoufflé				Karamel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2243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Taaladvies.net en onzetaal.nl/advies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Belangrijkste functie: voor alle twijfelgevallen over de schrijfwijze van bepaalde woorden.</a:t>
            </a:r>
          </a:p>
          <a:p>
            <a:r>
              <a:rPr lang="nl-NL" dirty="0"/>
              <a:t>Extra’s: hulp bij taalproblemen waar een woordenboek geen antwoord op geeft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 hen/hun, als/dan, enzovoorts.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6268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www.synoniemen.net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Belangrijkste functie: synoniemen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 Handig als je niet steeds hetzelfde woord wilt gebruiken (ook handig om de betekenis van een woord te achterhalen!)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453" y="3367725"/>
            <a:ext cx="6007609" cy="337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588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www.encyclo.nl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Belangrijkste functie: overzicht van bronnen waar je de betekenis van het woord kunt vinden.</a:t>
            </a:r>
          </a:p>
          <a:p>
            <a:endParaRPr lang="nl-NL" dirty="0"/>
          </a:p>
          <a:p>
            <a:r>
              <a:rPr lang="nl-NL" dirty="0"/>
              <a:t>Extra’s: maakt gebruik van meer dan 1000 bronnen</a:t>
            </a:r>
          </a:p>
          <a:p>
            <a:endParaRPr lang="nl-NL" dirty="0"/>
          </a:p>
          <a:p>
            <a:r>
              <a:rPr lang="nl-NL" dirty="0"/>
              <a:t>Meest gebruikt door studenten!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0681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 leerdoelen van woordenschat hoofdstuk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“Je zoekt snel en doelgericht een woord op in het woordenboek” (2.1)</a:t>
            </a:r>
          </a:p>
          <a:p>
            <a:r>
              <a:rPr lang="nl-NL" dirty="0"/>
              <a:t>“Je kiest in het woordenboek de juiste betekenis van een woord” (2.2)</a:t>
            </a:r>
          </a:p>
          <a:p>
            <a:r>
              <a:rPr lang="nl-NL" dirty="0"/>
              <a:t>“Je gebruikt de informatie over schrijfwijze, uitspraak en extra’s in het woordenboek” (2.3)</a:t>
            </a:r>
          </a:p>
          <a:p>
            <a:r>
              <a:rPr lang="nl-NL" dirty="0"/>
              <a:t>“Je weet welke woordenboeken je online kunt gebruiken” (2.4)</a:t>
            </a:r>
          </a:p>
        </p:txBody>
      </p:sp>
    </p:spTree>
    <p:extLst>
      <p:ext uri="{BB962C8B-B14F-4D97-AF65-F5344CB8AC3E}">
        <p14:creationId xmlns:p14="http://schemas.microsoft.com/office/powerpoint/2010/main" val="2234108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Woordenschat 2.3 en 2.4</a:t>
            </a:r>
          </a:p>
          <a:p>
            <a:r>
              <a:rPr lang="nl-NL" dirty="0"/>
              <a:t>Luisteropdrachten worden klassikaal gedaan. De examenopdrachten zijn de uitgebreide luisteropdrachten. De opdrachten ervoor moet je zelfstandig maken.</a:t>
            </a:r>
          </a:p>
        </p:txBody>
      </p:sp>
    </p:spTree>
    <p:extLst>
      <p:ext uri="{BB962C8B-B14F-4D97-AF65-F5344CB8AC3E}">
        <p14:creationId xmlns:p14="http://schemas.microsoft.com/office/powerpoint/2010/main" val="3244576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4400" dirty="0"/>
              <a:t>Luisteren hoofdstuk 1</a:t>
            </a:r>
            <a:br>
              <a:rPr lang="nl-NL" sz="4400" dirty="0"/>
            </a:br>
            <a:br>
              <a:rPr lang="nl-NL" sz="4400" dirty="0"/>
            </a:br>
            <a:r>
              <a:rPr lang="nl-NL" sz="4400" dirty="0"/>
              <a:t>Woordenschat 2.3 en 2.4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4190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 luisteren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Zelf nu de gele kaders doornemen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Op de toets krijg je minimaal één luisterfragment</a:t>
            </a:r>
          </a:p>
        </p:txBody>
      </p:sp>
    </p:spTree>
    <p:extLst>
      <p:ext uri="{BB962C8B-B14F-4D97-AF65-F5344CB8AC3E}">
        <p14:creationId xmlns:p14="http://schemas.microsoft.com/office/powerpoint/2010/main" val="3418357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 leerdoelen uit luisteren hoofdstuk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“Je kiest een manier van luisteren die het best aansluit bij je doel” (1.1)</a:t>
            </a:r>
          </a:p>
          <a:p>
            <a:r>
              <a:rPr lang="nl-NL" dirty="0"/>
              <a:t>“Je haalt informatie uit het beeld bij de tekst en kunt de functie(s) ervan benoemen” (1.2)</a:t>
            </a:r>
          </a:p>
          <a:p>
            <a:r>
              <a:rPr lang="nl-NL" dirty="0"/>
              <a:t>“Je maakt aantekeningen, terwijl je kijkt en luistert” (1.3)</a:t>
            </a:r>
          </a:p>
        </p:txBody>
      </p:sp>
    </p:spTree>
    <p:extLst>
      <p:ext uri="{BB962C8B-B14F-4D97-AF65-F5344CB8AC3E}">
        <p14:creationId xmlns:p14="http://schemas.microsoft.com/office/powerpoint/2010/main" val="146650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Woordenschat 2.3 – schrijfwijze, uitspraak en extra’s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Leerdoel van deze paragraaf: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“Je gebruikt de informatie over schrijfwijze, uitspraak en extra’s uit het woordenboek”</a:t>
            </a:r>
          </a:p>
        </p:txBody>
      </p:sp>
    </p:spTree>
    <p:extLst>
      <p:ext uri="{BB962C8B-B14F-4D97-AF65-F5344CB8AC3E}">
        <p14:creationId xmlns:p14="http://schemas.microsoft.com/office/powerpoint/2010/main" val="955192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informatie  vind je in een woordenboek?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Schrijfwijze van het woord</a:t>
            </a:r>
          </a:p>
          <a:p>
            <a:r>
              <a:rPr lang="nl-NL" dirty="0"/>
              <a:t>Lidwoord: ‘de’ of ‘het’</a:t>
            </a:r>
          </a:p>
          <a:p>
            <a:r>
              <a:rPr lang="nl-NL" dirty="0"/>
              <a:t>Het geslacht van het woord (m, v of o)</a:t>
            </a:r>
          </a:p>
          <a:p>
            <a:r>
              <a:rPr lang="nl-NL" dirty="0"/>
              <a:t>Het meervoud</a:t>
            </a:r>
          </a:p>
          <a:p>
            <a:r>
              <a:rPr lang="nl-NL" dirty="0"/>
              <a:t>Het verkleinwoord</a:t>
            </a:r>
          </a:p>
          <a:p>
            <a:r>
              <a:rPr lang="nl-NL" dirty="0"/>
              <a:t>De lettergrepen</a:t>
            </a:r>
          </a:p>
          <a:p>
            <a:r>
              <a:rPr lang="nl-NL" dirty="0"/>
              <a:t>De uitspraak</a:t>
            </a:r>
          </a:p>
          <a:p>
            <a:r>
              <a:rPr lang="nl-NL" dirty="0"/>
              <a:t>De klemtoon</a:t>
            </a:r>
          </a:p>
          <a:p>
            <a:r>
              <a:rPr lang="nl-NL" dirty="0"/>
              <a:t>Verleden tijd en voltooid deelwoord bij werkwoorden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738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1579" y="516063"/>
            <a:ext cx="4532245" cy="520554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294783" y="3299791"/>
            <a:ext cx="4121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Er staan ook veel woordenboekfragmenten in het lesboek!</a:t>
            </a:r>
          </a:p>
        </p:txBody>
      </p:sp>
    </p:spTree>
    <p:extLst>
      <p:ext uri="{BB962C8B-B14F-4D97-AF65-F5344CB8AC3E}">
        <p14:creationId xmlns:p14="http://schemas.microsoft.com/office/powerpoint/2010/main" val="1959520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000" dirty="0"/>
              <a:t>Woordenschat 2.4 – Woordenboeken online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Leerdoel van deze paragraaf: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“Je weet welke woordenboeken je online kunt gebruiken”</a:t>
            </a:r>
          </a:p>
        </p:txBody>
      </p:sp>
    </p:spTree>
    <p:extLst>
      <p:ext uri="{BB962C8B-B14F-4D97-AF65-F5344CB8AC3E}">
        <p14:creationId xmlns:p14="http://schemas.microsoft.com/office/powerpoint/2010/main" val="4059427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8" y="350094"/>
            <a:ext cx="9603275" cy="1049235"/>
          </a:xfrm>
        </p:spPr>
        <p:txBody>
          <a:bodyPr/>
          <a:lstStyle/>
          <a:p>
            <a:r>
              <a:rPr lang="nl-NL" dirty="0"/>
              <a:t>www.vandale.nl/opzoeken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51577" y="1220602"/>
            <a:ext cx="9603275" cy="3450613"/>
          </a:xfrm>
        </p:spPr>
        <p:txBody>
          <a:bodyPr/>
          <a:lstStyle/>
          <a:p>
            <a:r>
              <a:rPr lang="nl-NL" dirty="0"/>
              <a:t>Belangrijkste functie: betekenis van het woord</a:t>
            </a:r>
          </a:p>
          <a:p>
            <a:endParaRPr lang="nl-NL" dirty="0"/>
          </a:p>
          <a:p>
            <a:r>
              <a:rPr lang="nl-NL" dirty="0"/>
              <a:t>Extra’s: lidwoord, geslacht, lettergrepen en woordsoort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687" y="2945908"/>
            <a:ext cx="5960468" cy="335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997845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89</TotalTime>
  <Words>337</Words>
  <Application>Microsoft Office PowerPoint</Application>
  <PresentationFormat>Breedbeeld</PresentationFormat>
  <Paragraphs>57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Gill Sans MT</vt:lpstr>
      <vt:lpstr>Wingdings</vt:lpstr>
      <vt:lpstr>Galerie</vt:lpstr>
      <vt:lpstr>Dicteewoorden</vt:lpstr>
      <vt:lpstr>Luisteren hoofdstuk 1  Woordenschat 2.3 en 2.4</vt:lpstr>
      <vt:lpstr>Theorie luisteren</vt:lpstr>
      <vt:lpstr>Alle leerdoelen uit luisteren hoofdstuk 1</vt:lpstr>
      <vt:lpstr>Woordenschat 2.3 – schrijfwijze, uitspraak en extra’s</vt:lpstr>
      <vt:lpstr>Welke informatie  vind je in een woordenboek?</vt:lpstr>
      <vt:lpstr>PowerPoint-presentatie</vt:lpstr>
      <vt:lpstr>Woordenschat 2.4 – Woordenboeken online</vt:lpstr>
      <vt:lpstr>www.vandale.nl/opzoeken</vt:lpstr>
      <vt:lpstr>Taaladvies.net en onzetaal.nl/advies</vt:lpstr>
      <vt:lpstr>www.synoniemen.net</vt:lpstr>
      <vt:lpstr>www.encyclo.nl </vt:lpstr>
      <vt:lpstr>Alle leerdoelen van woordenschat hoofdstuk 2</vt:lpstr>
      <vt:lpstr>Huiswerk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Luisteren hoofdstuk 1  Woordenschat 2.3 en 2.4</dc:title>
  <dc:creator>Tim van Bommel</dc:creator>
  <cp:lastModifiedBy>Tim van Bommel</cp:lastModifiedBy>
  <cp:revision>7</cp:revision>
  <dcterms:created xsi:type="dcterms:W3CDTF">2017-09-03T11:27:18Z</dcterms:created>
  <dcterms:modified xsi:type="dcterms:W3CDTF">2017-09-26T08:58:42Z</dcterms:modified>
</cp:coreProperties>
</file>