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59" r:id="rId7"/>
    <p:sldId id="260" r:id="rId8"/>
    <p:sldId id="264" r:id="rId9"/>
    <p:sldId id="267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742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72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95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42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12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14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45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62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870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31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70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D3B9B-80F8-4303-B344-BE14C40CEF23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F9BB9C8-CAB2-49E6-85C0-14CB2DDFC70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55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C2D223-3ED0-4B36-BD32-F968142612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6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1286A47-9760-40EB-B2CD-8FF969DB04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Grammatica en spelling 4.3 en 4.4</a:t>
            </a:r>
          </a:p>
        </p:txBody>
      </p:sp>
    </p:spTree>
    <p:extLst>
      <p:ext uri="{BB962C8B-B14F-4D97-AF65-F5344CB8AC3E}">
        <p14:creationId xmlns:p14="http://schemas.microsoft.com/office/powerpoint/2010/main" val="3539962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3B8936-913D-4B73-8EB9-527101783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Dus…?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CD3670-65FC-4BC4-A49A-245834C62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De haan en de kip hebben </a:t>
            </a:r>
            <a:r>
              <a:rPr lang="nl-NL" b="1" dirty="0"/>
              <a:t>beide/</a:t>
            </a:r>
            <a:r>
              <a:rPr lang="nl-NL" dirty="0"/>
              <a:t>beiden een dutje gedaan</a:t>
            </a:r>
            <a:br>
              <a:rPr lang="nl-NL" dirty="0"/>
            </a:br>
            <a:r>
              <a:rPr lang="nl-NL" dirty="0"/>
              <a:t>2. </a:t>
            </a:r>
            <a:r>
              <a:rPr lang="nl-NL" b="1" dirty="0"/>
              <a:t>Beide/</a:t>
            </a:r>
            <a:r>
              <a:rPr lang="nl-NL" dirty="0"/>
              <a:t>beiden schilderijen van Vincent van Gogh, hebben miljoenen opgeleverd</a:t>
            </a:r>
            <a:br>
              <a:rPr lang="nl-NL" dirty="0"/>
            </a:br>
            <a:r>
              <a:rPr lang="nl-NL" dirty="0"/>
              <a:t>3. De </a:t>
            </a:r>
            <a:r>
              <a:rPr lang="nl-NL" b="1" dirty="0"/>
              <a:t>meeste/</a:t>
            </a:r>
            <a:r>
              <a:rPr lang="nl-NL" dirty="0"/>
              <a:t>meesten vogels houden niet van </a:t>
            </a:r>
            <a:r>
              <a:rPr lang="nl-NL" dirty="0" err="1"/>
              <a:t>hardstyle</a:t>
            </a:r>
            <a:br>
              <a:rPr lang="nl-NL" dirty="0"/>
            </a:br>
            <a:r>
              <a:rPr lang="nl-NL" dirty="0"/>
              <a:t>4. De meeste foto’s zijn in kleur afgedrukt, maar </a:t>
            </a:r>
            <a:r>
              <a:rPr lang="nl-NL" b="1" dirty="0"/>
              <a:t>sommige/</a:t>
            </a:r>
            <a:r>
              <a:rPr lang="nl-NL" dirty="0"/>
              <a:t>sommigen ook in zwart-wit</a:t>
            </a:r>
            <a:br>
              <a:rPr lang="nl-NL" dirty="0"/>
            </a:br>
            <a:r>
              <a:rPr lang="nl-NL" dirty="0"/>
              <a:t>5. Frambozen zijn vrolijke vruchtjes. Geen van alle/allen heeft ooit een ochtendhumeur.</a:t>
            </a:r>
            <a:br>
              <a:rPr lang="nl-NL" dirty="0"/>
            </a:br>
            <a:r>
              <a:rPr lang="nl-NL" dirty="0"/>
              <a:t>6. Enkele/</a:t>
            </a:r>
            <a:r>
              <a:rPr lang="nl-NL" b="1" dirty="0"/>
              <a:t>enkelen</a:t>
            </a:r>
            <a:r>
              <a:rPr lang="nl-NL" dirty="0"/>
              <a:t> uit de klas staan gemiddeld een onvoldoende.</a:t>
            </a:r>
            <a:br>
              <a:rPr lang="nl-NL" dirty="0"/>
            </a:br>
            <a:r>
              <a:rPr lang="nl-NL" dirty="0"/>
              <a:t>7. Dirk en Eva hebben beide/</a:t>
            </a:r>
            <a:r>
              <a:rPr lang="nl-NL" b="1" dirty="0"/>
              <a:t>beiden</a:t>
            </a:r>
            <a:r>
              <a:rPr lang="nl-NL" dirty="0"/>
              <a:t> een badpak gekocht.</a:t>
            </a:r>
          </a:p>
        </p:txBody>
      </p:sp>
    </p:spTree>
    <p:extLst>
      <p:ext uri="{BB962C8B-B14F-4D97-AF65-F5344CB8AC3E}">
        <p14:creationId xmlns:p14="http://schemas.microsoft.com/office/powerpoint/2010/main" val="4245103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6F601-698F-4DE0-BA6F-CB57A2532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nu: 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7110EF-11C2-4B79-B237-756561F99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Grammatica 4.3 en 4.4 (vanaf bladzijde 193)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Het moet makkelijk lukken deze opdrachten in de les af te ronden. Als je het klaar hebt, mag je een nakijkboekje komen halen.</a:t>
            </a:r>
          </a:p>
        </p:txBody>
      </p:sp>
    </p:spTree>
    <p:extLst>
      <p:ext uri="{BB962C8B-B14F-4D97-AF65-F5344CB8AC3E}">
        <p14:creationId xmlns:p14="http://schemas.microsoft.com/office/powerpoint/2010/main" val="331975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297566-B84D-40C5-9C51-B7BED13A0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Grammatica 4.3 – aan elkaar of los?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5EA547-DC79-4CE9-B364-EE6D0FB80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De volgende woorden schrijf je aan elkaar:</a:t>
            </a:r>
          </a:p>
          <a:p>
            <a:r>
              <a:rPr lang="nl-NL" dirty="0"/>
              <a:t>Samenstellingen: combinaties van twee of meer woorden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Rook + worst = rookworst</a:t>
            </a:r>
            <a:br>
              <a:rPr lang="nl-NL" dirty="0"/>
            </a:br>
            <a:r>
              <a:rPr lang="nl-NL" dirty="0"/>
              <a:t>Rook + worst + smaak = rookworstsmaak</a:t>
            </a:r>
          </a:p>
          <a:p>
            <a:endParaRPr lang="nl-NL" dirty="0"/>
          </a:p>
          <a:p>
            <a:r>
              <a:rPr lang="nl-NL" dirty="0"/>
              <a:t>Woorden die beginnen met er-, hier-, daar- en waar- plus een voorzetsel: erop, hierin, daarmee, waarvan</a:t>
            </a:r>
          </a:p>
        </p:txBody>
      </p:sp>
    </p:spTree>
    <p:extLst>
      <p:ext uri="{BB962C8B-B14F-4D97-AF65-F5344CB8AC3E}">
        <p14:creationId xmlns:p14="http://schemas.microsoft.com/office/powerpoint/2010/main" val="3189587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9B453-1A21-47C7-A717-51B3AB2FE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 getallen: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73B47F-E906-4E89-A458-279DD5417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Hele getallen in woorden worden aan elkaar geschreven, met de volgende uitzonderingen: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- Na duizend komt een spatie</a:t>
            </a:r>
            <a:br>
              <a:rPr lang="nl-NL" dirty="0"/>
            </a:br>
            <a:r>
              <a:rPr lang="nl-NL" dirty="0"/>
              <a:t>- Woorden als miljoen en miljard staan los</a:t>
            </a:r>
            <a:br>
              <a:rPr lang="nl-NL" dirty="0"/>
            </a:br>
            <a:br>
              <a:rPr lang="nl-NL" dirty="0"/>
            </a:br>
            <a:r>
              <a:rPr lang="nl-NL" dirty="0"/>
              <a:t>108: honderdacht</a:t>
            </a:r>
            <a:br>
              <a:rPr lang="nl-NL" dirty="0"/>
            </a:br>
            <a:r>
              <a:rPr lang="nl-NL" dirty="0"/>
              <a:t>2577: twee duizend vijfhonderdzevenenzeventig</a:t>
            </a:r>
            <a:br>
              <a:rPr lang="nl-NL" dirty="0"/>
            </a:br>
            <a:r>
              <a:rPr lang="nl-NL" dirty="0"/>
              <a:t>17.053.980: zeventien miljoen drieënvijftigduizend negenhonderdtachtig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In grote, ronde getallen kunnen cijfers en letters gecombineerd worden:</a:t>
            </a:r>
            <a:br>
              <a:rPr lang="nl-NL" dirty="0"/>
            </a:br>
            <a:r>
              <a:rPr lang="nl-NL" dirty="0"/>
              <a:t>- 40 miljard, 365 miljoen kilometer, 25 miljoen euro/€ 25 miljoen</a:t>
            </a:r>
          </a:p>
        </p:txBody>
      </p:sp>
    </p:spTree>
    <p:extLst>
      <p:ext uri="{BB962C8B-B14F-4D97-AF65-F5344CB8AC3E}">
        <p14:creationId xmlns:p14="http://schemas.microsoft.com/office/powerpoint/2010/main" val="3856480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5F08ED-0794-4108-8375-710EA835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rondom het koppelteken (-)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FAFB96-BF47-4CE4-BBCC-80FE71EAB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verbindt woorden met een koppelteken als:</a:t>
            </a:r>
            <a:br>
              <a:rPr lang="nl-NL" dirty="0"/>
            </a:br>
            <a:r>
              <a:rPr lang="nl-NL" dirty="0"/>
              <a:t>- Het woord begint met een van de voorvoegsels op bladzijde 193 (oud-burgemeester, niet-roker, ex-scharrel)</a:t>
            </a:r>
            <a:br>
              <a:rPr lang="nl-NL" dirty="0"/>
            </a:br>
            <a:r>
              <a:rPr lang="nl-NL" dirty="0"/>
              <a:t>- De samenstelling bestaat uit twee gelijkwaardige delen (zwart-wit, directeur-eigenaar, journalist-cabaretier)</a:t>
            </a:r>
            <a:br>
              <a:rPr lang="nl-NL" dirty="0"/>
            </a:br>
            <a:r>
              <a:rPr lang="nl-NL" dirty="0"/>
              <a:t>- De samenstelling bestaat uit meer dan twee woorden, waarbij de eerste twee delen gelijkwaardig zijn (woon-werkverkeer, prijs-kwaliteitsverhouding)</a:t>
            </a:r>
            <a:br>
              <a:rPr lang="nl-NL" dirty="0"/>
            </a:br>
            <a:r>
              <a:rPr lang="nl-NL" dirty="0"/>
              <a:t>- De uitspraak anders onduidelijk is (mbo-opleiding, rente-inkomsten, radio-uitzending)</a:t>
            </a:r>
          </a:p>
        </p:txBody>
      </p:sp>
    </p:spTree>
    <p:extLst>
      <p:ext uri="{BB962C8B-B14F-4D97-AF65-F5344CB8AC3E}">
        <p14:creationId xmlns:p14="http://schemas.microsoft.com/office/powerpoint/2010/main" val="869591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5F198A-142B-47DC-8DD0-1AED440A8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Maar ook als: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8726F-EC18-4CDE-9321-C3F706991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- Een deel van de samenstelling bestaat uit een naam, letters, cijfers, of tekens: kabinet-Rutte, commissie-Jansen, NS-reisinformatie, A4-formaat, het @-teken.</a:t>
            </a:r>
            <a:br>
              <a:rPr lang="nl-NL" dirty="0"/>
            </a:br>
            <a:r>
              <a:rPr lang="nl-NL" dirty="0"/>
              <a:t>- Het woord een samenstelde aardrijkskundige naam of afleiding is: Centraal-Europa, Noord-Hollandse, Nieuw-Zeelander, Oost-Europees.</a:t>
            </a:r>
            <a:br>
              <a:rPr lang="nl-NL" dirty="0"/>
            </a:br>
            <a:r>
              <a:rPr lang="nl-NL" dirty="0"/>
              <a:t>- Ze een vaste combinatie zijn: kant-en-klaarmaaltijden, doe-het-zelfzaak, huis-aan-huisblad, nek-aan-nekrace, kat-en-muisspel.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http://wp.digischool.nl/nederlands/home/taalfouten-top-13/het-liggend-streepje/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Maar wat als er onjuist gebruik is van de spatie?...........................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2256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54F4EF-C242-46C1-86BB-973BB5011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57D464B-461E-4B2C-B5D6-A8FF92191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375" y="195661"/>
            <a:ext cx="5695950" cy="32004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386AE5BD-FC90-4479-AD29-012ADF31F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325" y="195661"/>
            <a:ext cx="6096000" cy="413385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5B3B8CB-6571-4A5A-8FEF-1CD51C852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75" y="3396061"/>
            <a:ext cx="5090874" cy="307838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8561126-25A9-4A26-94A0-47242A886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7919" y="4385603"/>
            <a:ext cx="3296529" cy="247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09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6E864DC2-DBE9-4C5E-BF20-37E99D310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950" y="474518"/>
            <a:ext cx="3668180" cy="275847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7DB7FBB-D6A7-415F-9292-6B64251DB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-140677" y="719337"/>
            <a:ext cx="140677" cy="307605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D75F78E2-1C86-4A60-A6B6-D61E6FA83A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0677" y="449591"/>
            <a:ext cx="5695950" cy="34004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8A206F9-15CB-4547-88C3-E4A06C215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0677" y="3874943"/>
            <a:ext cx="6096000" cy="282942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73369C2-5503-4738-8506-12B18E6E4C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8409" y="4058879"/>
            <a:ext cx="3527322" cy="264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77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F33E28-BE59-484D-A54F-0DFE9B165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Grammatica 4.4 – einde op –e of –en?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DCF00A-C8D0-40F2-AA56-337A6BE60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is het ‘velen’ en wanneer is het ‘vele’? Of beide/beiden? Of alle/allen?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Bijvoeglijke naamwoorden die je zelfstandig gebruikt, krijgen alleen een vervoeging met –en als ze op personen slaan.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De meeste/meesten dames kijken GTST</a:t>
            </a:r>
            <a:br>
              <a:rPr lang="nl-NL" dirty="0"/>
            </a:br>
            <a:r>
              <a:rPr lang="nl-NL" dirty="0"/>
              <a:t>De meeste/meesten uit onze klas kijken GTST</a:t>
            </a:r>
          </a:p>
        </p:txBody>
      </p:sp>
    </p:spTree>
    <p:extLst>
      <p:ext uri="{BB962C8B-B14F-4D97-AF65-F5344CB8AC3E}">
        <p14:creationId xmlns:p14="http://schemas.microsoft.com/office/powerpoint/2010/main" val="1709172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6EC3E-3B96-4F8B-BFED-23E4A0B6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BB7D62-A16A-42CA-B2A6-B06B113E1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De haan en de kip hebben beide/beiden een dutje gedaan</a:t>
            </a:r>
            <a:br>
              <a:rPr lang="nl-NL" dirty="0"/>
            </a:br>
            <a:r>
              <a:rPr lang="nl-NL" dirty="0"/>
              <a:t>2. Beide/beiden schilderijen van Vincent van Gogh, hebben miljoenen opgeleverd</a:t>
            </a:r>
            <a:br>
              <a:rPr lang="nl-NL" dirty="0"/>
            </a:br>
            <a:r>
              <a:rPr lang="nl-NL" dirty="0"/>
              <a:t>3. De meeste/meesten vogels houden niet van </a:t>
            </a:r>
            <a:r>
              <a:rPr lang="nl-NL" dirty="0" err="1"/>
              <a:t>hardstyle</a:t>
            </a:r>
            <a:br>
              <a:rPr lang="nl-NL" dirty="0"/>
            </a:br>
            <a:r>
              <a:rPr lang="nl-NL" dirty="0"/>
              <a:t>4. De meeste foto’s zijn in kleur afgedrukt, maar sommige/sommigen ook in zwart-wit</a:t>
            </a:r>
            <a:br>
              <a:rPr lang="nl-NL" dirty="0"/>
            </a:br>
            <a:r>
              <a:rPr lang="nl-NL" dirty="0"/>
              <a:t>5. Frambozen zijn vrolijke vruchtjes. Geen van alle/allen heeft ooit een ochtendhumeur.</a:t>
            </a:r>
            <a:br>
              <a:rPr lang="nl-NL" dirty="0"/>
            </a:br>
            <a:r>
              <a:rPr lang="nl-NL" dirty="0"/>
              <a:t>6. Enkele/enkelen uit de klas staan gemiddeld een onvoldoende.</a:t>
            </a:r>
            <a:br>
              <a:rPr lang="nl-NL" dirty="0"/>
            </a:br>
            <a:r>
              <a:rPr lang="nl-NL" dirty="0"/>
              <a:t>7. Dirk en Eva hebben beide/beiden een badpak gekocht.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2973893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509</TotalTime>
  <Words>175</Words>
  <Application>Microsoft Office PowerPoint</Application>
  <PresentationFormat>Breedbeeld</PresentationFormat>
  <Paragraphs>22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Gill Sans MT</vt:lpstr>
      <vt:lpstr>Wingdings</vt:lpstr>
      <vt:lpstr>Galerie</vt:lpstr>
      <vt:lpstr>Les 6</vt:lpstr>
      <vt:lpstr>Grammatica 4.3 – aan elkaar of los?</vt:lpstr>
      <vt:lpstr>Over getallen:</vt:lpstr>
      <vt:lpstr>Regels rondom het koppelteken (-) </vt:lpstr>
      <vt:lpstr>Maar ook als:</vt:lpstr>
      <vt:lpstr>PowerPoint-presentatie</vt:lpstr>
      <vt:lpstr>PowerPoint-presentatie</vt:lpstr>
      <vt:lpstr>Grammatica 4.4 – einde op –e of –en? </vt:lpstr>
      <vt:lpstr>Dus?</vt:lpstr>
      <vt:lpstr>Dus…?</vt:lpstr>
      <vt:lpstr>En nu: 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6</dc:title>
  <dc:creator>Tim van Bommel</dc:creator>
  <cp:lastModifiedBy>Tim van Bommel</cp:lastModifiedBy>
  <cp:revision>6</cp:revision>
  <dcterms:created xsi:type="dcterms:W3CDTF">2018-04-02T16:01:42Z</dcterms:created>
  <dcterms:modified xsi:type="dcterms:W3CDTF">2018-04-10T19:08:21Z</dcterms:modified>
</cp:coreProperties>
</file>