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A79E-85AA-402B-B29D-3965FBABE714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872CB76A-1511-4A70-A15F-12D58BDFC7F0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0054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A79E-85AA-402B-B29D-3965FBABE714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B76A-1511-4A70-A15F-12D58BDFC7F0}" type="slidenum">
              <a:rPr lang="nl-NL" smtClean="0"/>
              <a:t>‹nr.›</a:t>
            </a:fld>
            <a:endParaRPr lang="nl-NL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1263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A79E-85AA-402B-B29D-3965FBABE714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B76A-1511-4A70-A15F-12D58BDFC7F0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351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A79E-85AA-402B-B29D-3965FBABE714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B76A-1511-4A70-A15F-12D58BDFC7F0}" type="slidenum">
              <a:rPr lang="nl-NL" smtClean="0"/>
              <a:t>‹nr.›</a:t>
            </a:fld>
            <a:endParaRPr lang="nl-NL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7187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A79E-85AA-402B-B29D-3965FBABE714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B76A-1511-4A70-A15F-12D58BDFC7F0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5676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A79E-85AA-402B-B29D-3965FBABE714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B76A-1511-4A70-A15F-12D58BDFC7F0}" type="slidenum">
              <a:rPr lang="nl-NL" smtClean="0"/>
              <a:t>‹nr.›</a:t>
            </a:fld>
            <a:endParaRPr lang="nl-NL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291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A79E-85AA-402B-B29D-3965FBABE714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B76A-1511-4A70-A15F-12D58BDFC7F0}" type="slidenum">
              <a:rPr lang="nl-NL" smtClean="0"/>
              <a:t>‹nr.›</a:t>
            </a:fld>
            <a:endParaRPr lang="nl-NL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8799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A79E-85AA-402B-B29D-3965FBABE714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B76A-1511-4A70-A15F-12D58BDFC7F0}" type="slidenum">
              <a:rPr lang="nl-NL" smtClean="0"/>
              <a:t>‹nr.›</a:t>
            </a:fld>
            <a:endParaRPr lang="nl-NL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117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A79E-85AA-402B-B29D-3965FBABE714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B76A-1511-4A70-A15F-12D58BDFC7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4749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A79E-85AA-402B-B29D-3965FBABE714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B76A-1511-4A70-A15F-12D58BDFC7F0}" type="slidenum">
              <a:rPr lang="nl-NL" smtClean="0"/>
              <a:t>‹nr.›</a:t>
            </a:fld>
            <a:endParaRPr lang="nl-NL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4736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7BEA79E-85AA-402B-B29D-3965FBABE714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B76A-1511-4A70-A15F-12D58BDFC7F0}" type="slidenum">
              <a:rPr lang="nl-NL" smtClean="0"/>
              <a:t>‹nr.›</a:t>
            </a:fld>
            <a:endParaRPr lang="nl-NL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943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EA79E-85AA-402B-B29D-3965FBABE714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872CB76A-1511-4A70-A15F-12D58BDFC7F0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7176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5FB378-5682-4656-A857-C1E25E7204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Belangrijke begrippen ‘Lezen’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DE25C07-3670-4D31-A9F9-84A9089681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Een overzicht van de begrippen die veel voorkomen in toetsen en examens</a:t>
            </a:r>
          </a:p>
        </p:txBody>
      </p:sp>
    </p:spTree>
    <p:extLst>
      <p:ext uri="{BB962C8B-B14F-4D97-AF65-F5344CB8AC3E}">
        <p14:creationId xmlns:p14="http://schemas.microsoft.com/office/powerpoint/2010/main" val="1441664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B5E18C-874D-41B5-B0D8-163BB24D9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671997"/>
            <a:ext cx="9603275" cy="1049235"/>
          </a:xfrm>
        </p:spPr>
        <p:txBody>
          <a:bodyPr/>
          <a:lstStyle/>
          <a:p>
            <a:r>
              <a:rPr lang="nl-NL" dirty="0"/>
              <a:t>Belangrijke begrippen: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CEA1BE-C852-4209-8C1D-49C1E06CDF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Onderwerp – Daar waar de tekst over gaat (zo kort mogelijk)</a:t>
            </a:r>
          </a:p>
          <a:p>
            <a:r>
              <a:rPr lang="nl-NL" dirty="0"/>
              <a:t>Hoofdgedachte – De kortst mogelijke samenvatting van een tekst, in één zin. </a:t>
            </a:r>
            <a:r>
              <a:rPr lang="nl-NL" i="1" dirty="0"/>
              <a:t>Wat wordt er over het onderwerp verteld?/Wat is het belangrijkste nieuws?</a:t>
            </a:r>
          </a:p>
          <a:p>
            <a:r>
              <a:rPr lang="nl-NL" dirty="0"/>
              <a:t>Tekstdoel – Informeren, instrueren of overtuigen</a:t>
            </a:r>
          </a:p>
          <a:p>
            <a:r>
              <a:rPr lang="nl-NL" dirty="0"/>
              <a:t>Publiek – Voor wie de tekst bedoeld/geschreven is</a:t>
            </a:r>
          </a:p>
          <a:p>
            <a:r>
              <a:rPr lang="nl-NL" dirty="0"/>
              <a:t>Betrouwbaarheid – Je moet kunnen inschatten wanneer een tekst betrouwbaar is</a:t>
            </a:r>
          </a:p>
          <a:p>
            <a:r>
              <a:rPr lang="nl-NL" dirty="0"/>
              <a:t>Indeling teksten - (Inleiding – Kern – Slot)</a:t>
            </a:r>
          </a:p>
          <a:p>
            <a:r>
              <a:rPr lang="nl-NL" dirty="0"/>
              <a:t>Deelonderwerpen – Verschillende kanten van het onderwerp die aan bod komen</a:t>
            </a:r>
          </a:p>
        </p:txBody>
      </p:sp>
    </p:spTree>
    <p:extLst>
      <p:ext uri="{BB962C8B-B14F-4D97-AF65-F5344CB8AC3E}">
        <p14:creationId xmlns:p14="http://schemas.microsoft.com/office/powerpoint/2010/main" val="1621321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5E22C5-D322-4955-83A8-CE519FA51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Nog meer…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37F3BB-6310-432B-A12C-5C4D706B11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Tekstverbanden – Logische verbanden tussen verschillende delen van de tekst. Voorbeelden: oorzaak-gevolg, tegenstelling, doel-middel, et cetera.</a:t>
            </a:r>
          </a:p>
          <a:p>
            <a:r>
              <a:rPr lang="nl-NL" dirty="0"/>
              <a:t>Signaalwoorden – Zijn nodig om tekstverbanden te leggen. Woorden als ‘maar’, ‘zodat’, ‘echter’, ‘want’, et cetera. </a:t>
            </a:r>
            <a:r>
              <a:rPr lang="nl-NL" b="1" dirty="0"/>
              <a:t>Zie bladzijde 208 van boek A!</a:t>
            </a:r>
          </a:p>
          <a:p>
            <a:r>
              <a:rPr lang="nl-NL" dirty="0"/>
              <a:t>Informatieve, instructieve en overtuigende teksten – Welke tekstsoort heeft welk doel? Betoog? Gebruiksaanwijzing? Interview? Bijsluiter? Beschouwing?</a:t>
            </a:r>
          </a:p>
          <a:p>
            <a:r>
              <a:rPr lang="nl-NL" dirty="0"/>
              <a:t>Feiten, meningen en argumenten – Wat is wat?</a:t>
            </a:r>
          </a:p>
        </p:txBody>
      </p:sp>
    </p:spTree>
    <p:extLst>
      <p:ext uri="{BB962C8B-B14F-4D97-AF65-F5344CB8AC3E}">
        <p14:creationId xmlns:p14="http://schemas.microsoft.com/office/powerpoint/2010/main" val="1374947374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ie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6</TotalTime>
  <Words>201</Words>
  <Application>Microsoft Office PowerPoint</Application>
  <PresentationFormat>Breedbeeld</PresentationFormat>
  <Paragraphs>15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Arial</vt:lpstr>
      <vt:lpstr>Gill Sans MT</vt:lpstr>
      <vt:lpstr>Galerie</vt:lpstr>
      <vt:lpstr>Belangrijke begrippen ‘Lezen’</vt:lpstr>
      <vt:lpstr>Belangrijke begrippen:</vt:lpstr>
      <vt:lpstr>Nog meer…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Belangrijke begrippen ‘Lezen’</dc:title>
  <dc:creator>Tim van Bommel</dc:creator>
  <cp:lastModifiedBy>Tim van Bommel</cp:lastModifiedBy>
  <cp:revision>1</cp:revision>
  <dcterms:created xsi:type="dcterms:W3CDTF">2019-04-02T08:02:36Z</dcterms:created>
  <dcterms:modified xsi:type="dcterms:W3CDTF">2019-04-02T08:08:45Z</dcterms:modified>
</cp:coreProperties>
</file>