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76" r:id="rId1"/>
  </p:sldMasterIdLst>
  <p:notesMasterIdLst>
    <p:notesMasterId r:id="rId14"/>
  </p:notesMasterIdLst>
  <p:sldIdLst>
    <p:sldId id="256" r:id="rId2"/>
    <p:sldId id="257" r:id="rId3"/>
    <p:sldId id="261" r:id="rId4"/>
    <p:sldId id="260" r:id="rId5"/>
    <p:sldId id="259" r:id="rId6"/>
    <p:sldId id="262" r:id="rId7"/>
    <p:sldId id="265" r:id="rId8"/>
    <p:sldId id="266" r:id="rId9"/>
    <p:sldId id="263" r:id="rId10"/>
    <p:sldId id="267" r:id="rId11"/>
    <p:sldId id="264" r:id="rId12"/>
    <p:sldId id="268" r:id="rId13"/>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4239" autoAdjust="0"/>
  </p:normalViewPr>
  <p:slideViewPr>
    <p:cSldViewPr snapToGrid="0">
      <p:cViewPr varScale="1">
        <p:scale>
          <a:sx n="62" d="100"/>
          <a:sy n="62" d="100"/>
        </p:scale>
        <p:origin x="1032"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nl-NL"/>
          </a:p>
        </p:txBody>
      </p:sp>
      <p:sp>
        <p:nvSpPr>
          <p:cNvPr id="3" name="Tijdelijke aanduiding voo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359059A-95BE-43F1-A3A3-4B2A29A193B9}" type="datetimeFigureOut">
              <a:rPr lang="nl-NL" smtClean="0"/>
              <a:t>4-9-2018</a:t>
            </a:fld>
            <a:endParaRPr lang="nl-NL"/>
          </a:p>
        </p:txBody>
      </p:sp>
      <p:sp>
        <p:nvSpPr>
          <p:cNvPr id="4" name="Tijdelijke aanduiding voor dia-afbeelding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nl-NL"/>
          </a:p>
        </p:txBody>
      </p:sp>
      <p:sp>
        <p:nvSpPr>
          <p:cNvPr id="5" name="Tijdelijke aanduiding voor notiti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6" name="Tijdelijke aanduiding voor voetteks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nl-NL"/>
          </a:p>
        </p:txBody>
      </p:sp>
      <p:sp>
        <p:nvSpPr>
          <p:cNvPr id="7" name="Tijdelijke aanduiding voor dia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9AAE6A9-3746-49FD-B809-91A9183F3589}" type="slidenum">
              <a:rPr lang="nl-NL" smtClean="0"/>
              <a:t>‹nr.›</a:t>
            </a:fld>
            <a:endParaRPr lang="nl-NL"/>
          </a:p>
        </p:txBody>
      </p:sp>
    </p:spTree>
    <p:extLst>
      <p:ext uri="{BB962C8B-B14F-4D97-AF65-F5344CB8AC3E}">
        <p14:creationId xmlns:p14="http://schemas.microsoft.com/office/powerpoint/2010/main" val="4559391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smtClean="0"/>
              <a:t>Veelal natuurlijke</a:t>
            </a:r>
            <a:r>
              <a:rPr lang="nl-NL" baseline="0" dirty="0" smtClean="0"/>
              <a:t> dekking</a:t>
            </a:r>
            <a:endParaRPr lang="nl-NL" dirty="0"/>
          </a:p>
        </p:txBody>
      </p:sp>
      <p:sp>
        <p:nvSpPr>
          <p:cNvPr id="4" name="Tijdelijke aanduiding voor dianummer 3"/>
          <p:cNvSpPr>
            <a:spLocks noGrp="1"/>
          </p:cNvSpPr>
          <p:nvPr>
            <p:ph type="sldNum" sz="quarter" idx="10"/>
          </p:nvPr>
        </p:nvSpPr>
        <p:spPr/>
        <p:txBody>
          <a:bodyPr/>
          <a:lstStyle/>
          <a:p>
            <a:fld id="{29AAE6A9-3746-49FD-B809-91A9183F3589}" type="slidenum">
              <a:rPr lang="nl-NL" smtClean="0"/>
              <a:t>3</a:t>
            </a:fld>
            <a:endParaRPr lang="nl-NL"/>
          </a:p>
        </p:txBody>
      </p:sp>
    </p:spTree>
    <p:extLst>
      <p:ext uri="{BB962C8B-B14F-4D97-AF65-F5344CB8AC3E}">
        <p14:creationId xmlns:p14="http://schemas.microsoft.com/office/powerpoint/2010/main" val="32023821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smtClean="0"/>
              <a:t>De melkgeit is in Nederland lange tijd uit beeld geweest, maar doet nu stap voor stap terug haar intrede in de Nederlandse melkerijwereld. Begin 20ste eeuw deden vele families nog beroep op de melkgeit om ze iedere ochtend van hun verse tas melk te voorzien. Omdat in deze tijd een koe voor vele mensen nog onbetaalbaar was, werd gekozen voor een goedkoop alternatief, namelijk een melkgeit. De melkgeit werd dan ook al gauw de 'armeluis-koe' genoemd. In de tweede helft van de 20ste eeuw ziet men dan een geleidelijke overgang van de melkgeit naar de melkkoe en wordt de geit niet langer als melkvee gehouden, maar eerder als een soort van huisdier.</a:t>
            </a:r>
            <a:endParaRPr lang="nl-NL" dirty="0"/>
          </a:p>
        </p:txBody>
      </p:sp>
      <p:sp>
        <p:nvSpPr>
          <p:cNvPr id="4" name="Tijdelijke aanduiding voor dianummer 3"/>
          <p:cNvSpPr>
            <a:spLocks noGrp="1"/>
          </p:cNvSpPr>
          <p:nvPr>
            <p:ph type="sldNum" sz="quarter" idx="10"/>
          </p:nvPr>
        </p:nvSpPr>
        <p:spPr/>
        <p:txBody>
          <a:bodyPr/>
          <a:lstStyle/>
          <a:p>
            <a:fld id="{29AAE6A9-3746-49FD-B809-91A9183F3589}" type="slidenum">
              <a:rPr lang="nl-NL" smtClean="0"/>
              <a:t>4</a:t>
            </a:fld>
            <a:endParaRPr lang="nl-NL"/>
          </a:p>
        </p:txBody>
      </p:sp>
    </p:spTree>
    <p:extLst>
      <p:ext uri="{BB962C8B-B14F-4D97-AF65-F5344CB8AC3E}">
        <p14:creationId xmlns:p14="http://schemas.microsoft.com/office/powerpoint/2010/main" val="41822994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dirty="0" smtClean="0"/>
              <a:t>Niet alleen is de ververdeling in geitenmelk fijner, maar ook de eiwitverdeling en de eiwitsamenstelling verschillen in grote mate van wat we in koemelk aantreffen. Dit is vooral goed nieuws voor mensen die allergisch zijn aan koemelk.</a:t>
            </a:r>
            <a:endParaRPr lang="nl-NL" dirty="0"/>
          </a:p>
        </p:txBody>
      </p:sp>
      <p:sp>
        <p:nvSpPr>
          <p:cNvPr id="4" name="Tijdelijke aanduiding voor dianummer 3"/>
          <p:cNvSpPr>
            <a:spLocks noGrp="1"/>
          </p:cNvSpPr>
          <p:nvPr>
            <p:ph type="sldNum" sz="quarter" idx="10"/>
          </p:nvPr>
        </p:nvSpPr>
        <p:spPr/>
        <p:txBody>
          <a:bodyPr/>
          <a:lstStyle/>
          <a:p>
            <a:fld id="{29AAE6A9-3746-49FD-B809-91A9183F3589}" type="slidenum">
              <a:rPr lang="nl-NL" smtClean="0"/>
              <a:t>6</a:t>
            </a:fld>
            <a:endParaRPr lang="nl-NL"/>
          </a:p>
        </p:txBody>
      </p:sp>
    </p:spTree>
    <p:extLst>
      <p:ext uri="{BB962C8B-B14F-4D97-AF65-F5344CB8AC3E}">
        <p14:creationId xmlns:p14="http://schemas.microsoft.com/office/powerpoint/2010/main" val="18697128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afbeelding 1"/>
          <p:cNvSpPr>
            <a:spLocks noGrp="1" noRot="1" noChangeAspect="1"/>
          </p:cNvSpPr>
          <p:nvPr>
            <p:ph type="sldImg"/>
          </p:nvPr>
        </p:nvSpPr>
        <p:spPr/>
      </p:sp>
      <p:sp>
        <p:nvSpPr>
          <p:cNvPr id="3" name="Tijdelijke aanduiding voor notities 2"/>
          <p:cNvSpPr>
            <a:spLocks noGrp="1"/>
          </p:cNvSpPr>
          <p:nvPr>
            <p:ph type="body" idx="1"/>
          </p:nvPr>
        </p:nvSpPr>
        <p:spPr/>
        <p:txBody>
          <a:bodyPr/>
          <a:lstStyle/>
          <a:p>
            <a:r>
              <a:rPr lang="nl-NL" sz="1200" i="0" kern="1200" dirty="0" smtClean="0">
                <a:solidFill>
                  <a:schemeClr val="tx1"/>
                </a:solidFill>
                <a:effectLst/>
                <a:latin typeface="+mn-lt"/>
                <a:ea typeface="+mn-ea"/>
                <a:cs typeface="+mn-cs"/>
              </a:rPr>
              <a:t>Geitenkaas heeft niet de gele kleur die koemelkkaas heeft. Deze kleur wordt</a:t>
            </a:r>
            <a:br>
              <a:rPr lang="nl-NL" sz="1200" i="0" kern="1200" dirty="0" smtClean="0">
                <a:solidFill>
                  <a:schemeClr val="tx1"/>
                </a:solidFill>
                <a:effectLst/>
                <a:latin typeface="+mn-lt"/>
                <a:ea typeface="+mn-ea"/>
                <a:cs typeface="+mn-cs"/>
              </a:rPr>
            </a:br>
            <a:r>
              <a:rPr lang="nl-NL" sz="1200" i="0" kern="1200" dirty="0" smtClean="0">
                <a:solidFill>
                  <a:schemeClr val="tx1"/>
                </a:solidFill>
                <a:effectLst/>
                <a:latin typeface="+mn-lt"/>
                <a:ea typeface="+mn-ea"/>
                <a:cs typeface="+mn-cs"/>
              </a:rPr>
              <a:t>namelijk veroorzaakt door de van nature in de melk aanwezige stof caroteen,</a:t>
            </a:r>
            <a:br>
              <a:rPr lang="nl-NL" sz="1200" i="0" kern="1200" dirty="0" smtClean="0">
                <a:solidFill>
                  <a:schemeClr val="tx1"/>
                </a:solidFill>
                <a:effectLst/>
                <a:latin typeface="+mn-lt"/>
                <a:ea typeface="+mn-ea"/>
                <a:cs typeface="+mn-cs"/>
              </a:rPr>
            </a:br>
            <a:r>
              <a:rPr lang="nl-NL" sz="1200" i="0" kern="1200" dirty="0" smtClean="0">
                <a:solidFill>
                  <a:schemeClr val="tx1"/>
                </a:solidFill>
                <a:effectLst/>
                <a:latin typeface="+mn-lt"/>
                <a:ea typeface="+mn-ea"/>
                <a:cs typeface="+mn-cs"/>
              </a:rPr>
              <a:t>een voorstadium van Vitamine A. Geitenkaas is wit, omdat de geit de caroteen</a:t>
            </a:r>
            <a:br>
              <a:rPr lang="nl-NL" sz="1200" i="0" kern="1200" dirty="0" smtClean="0">
                <a:solidFill>
                  <a:schemeClr val="tx1"/>
                </a:solidFill>
                <a:effectLst/>
                <a:latin typeface="+mn-lt"/>
                <a:ea typeface="+mn-ea"/>
                <a:cs typeface="+mn-cs"/>
              </a:rPr>
            </a:br>
            <a:r>
              <a:rPr lang="nl-NL" sz="1200" i="0" kern="1200" dirty="0" smtClean="0">
                <a:solidFill>
                  <a:schemeClr val="tx1"/>
                </a:solidFill>
                <a:effectLst/>
                <a:latin typeface="+mn-lt"/>
                <a:ea typeface="+mn-ea"/>
                <a:cs typeface="+mn-cs"/>
              </a:rPr>
              <a:t>al omgezet heeft in het kleurloze vitamine A. Geitenkaas is vrijwel altijd</a:t>
            </a:r>
            <a:br>
              <a:rPr lang="nl-NL" sz="1200" i="0" kern="1200" dirty="0" smtClean="0">
                <a:solidFill>
                  <a:schemeClr val="tx1"/>
                </a:solidFill>
                <a:effectLst/>
                <a:latin typeface="+mn-lt"/>
                <a:ea typeface="+mn-ea"/>
                <a:cs typeface="+mn-cs"/>
              </a:rPr>
            </a:br>
            <a:r>
              <a:rPr lang="nl-NL" sz="1200" i="0" kern="1200" dirty="0" smtClean="0">
                <a:solidFill>
                  <a:schemeClr val="tx1"/>
                </a:solidFill>
                <a:effectLst/>
                <a:latin typeface="+mn-lt"/>
                <a:ea typeface="+mn-ea"/>
                <a:cs typeface="+mn-cs"/>
              </a:rPr>
              <a:t>gemaakt van volle, niet afgeroomde geitenmelk.</a:t>
            </a:r>
            <a:br>
              <a:rPr lang="nl-NL" sz="1200" i="0" kern="1200" dirty="0" smtClean="0">
                <a:solidFill>
                  <a:schemeClr val="tx1"/>
                </a:solidFill>
                <a:effectLst/>
                <a:latin typeface="+mn-lt"/>
                <a:ea typeface="+mn-ea"/>
                <a:cs typeface="+mn-cs"/>
              </a:rPr>
            </a:br>
            <a:endParaRPr lang="nl-NL" dirty="0"/>
          </a:p>
        </p:txBody>
      </p:sp>
      <p:sp>
        <p:nvSpPr>
          <p:cNvPr id="4" name="Tijdelijke aanduiding voor dianummer 3"/>
          <p:cNvSpPr>
            <a:spLocks noGrp="1"/>
          </p:cNvSpPr>
          <p:nvPr>
            <p:ph type="sldNum" sz="quarter" idx="10"/>
          </p:nvPr>
        </p:nvSpPr>
        <p:spPr/>
        <p:txBody>
          <a:bodyPr/>
          <a:lstStyle/>
          <a:p>
            <a:fld id="{29AAE6A9-3746-49FD-B809-91A9183F3589}" type="slidenum">
              <a:rPr lang="nl-NL" smtClean="0"/>
              <a:t>10</a:t>
            </a:fld>
            <a:endParaRPr lang="nl-NL"/>
          </a:p>
        </p:txBody>
      </p:sp>
    </p:spTree>
    <p:extLst>
      <p:ext uri="{BB962C8B-B14F-4D97-AF65-F5344CB8AC3E}">
        <p14:creationId xmlns:p14="http://schemas.microsoft.com/office/powerpoint/2010/main" val="3752316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dia">
    <p:spTree>
      <p:nvGrpSpPr>
        <p:cNvPr id="1" name=""/>
        <p:cNvGrpSpPr/>
        <p:nvPr/>
      </p:nvGrpSpPr>
      <p:grpSpPr>
        <a:xfrm>
          <a:off x="0" y="0"/>
          <a:ext cx="0" cy="0"/>
          <a:chOff x="0" y="0"/>
          <a:chExt cx="0" cy="0"/>
        </a:xfrm>
      </p:grpSpPr>
      <p:sp>
        <p:nvSpPr>
          <p:cNvPr id="7" name="Rectangle 6"/>
          <p:cNvSpPr/>
          <p:nvPr/>
        </p:nvSpPr>
        <p:spPr>
          <a:xfrm>
            <a:off x="0" y="-1"/>
            <a:ext cx="12192000" cy="457200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457200" y="4960137"/>
            <a:ext cx="7772400" cy="1463040"/>
          </a:xfrm>
        </p:spPr>
        <p:txBody>
          <a:bodyPr anchor="ctr">
            <a:normAutofit/>
          </a:bodyPr>
          <a:lstStyle>
            <a:lvl1pPr algn="r">
              <a:defRPr sz="5000" spc="200" baseline="0"/>
            </a:lvl1pPr>
          </a:lstStyle>
          <a:p>
            <a:r>
              <a:rPr lang="nl-NL" smtClean="0"/>
              <a:t>Klik om de stijl te bewerken</a:t>
            </a:r>
            <a:endParaRPr lang="en-US" dirty="0"/>
          </a:p>
        </p:txBody>
      </p:sp>
      <p:sp>
        <p:nvSpPr>
          <p:cNvPr id="3" name="Subtitle 2"/>
          <p:cNvSpPr>
            <a:spLocks noGrp="1"/>
          </p:cNvSpPr>
          <p:nvPr>
            <p:ph type="subTitle" idx="1"/>
          </p:nvPr>
        </p:nvSpPr>
        <p:spPr>
          <a:xfrm>
            <a:off x="8610600" y="4960137"/>
            <a:ext cx="3200400" cy="1463040"/>
          </a:xfrm>
        </p:spPr>
        <p:txBody>
          <a:bodyPr lIns="91440" rIns="91440" anchor="ctr">
            <a:normAutofit/>
          </a:bodyPr>
          <a:lstStyle>
            <a:lvl1pPr marL="0" indent="0" algn="l">
              <a:lnSpc>
                <a:spcPct val="100000"/>
              </a:lnSpc>
              <a:spcBef>
                <a:spcPts val="0"/>
              </a:spcBef>
              <a:buNone/>
              <a:defRPr sz="1800">
                <a:solidFill>
                  <a:schemeClr val="tx1">
                    <a:lumMod val="90000"/>
                    <a:lumOff val="10000"/>
                  </a:schemeClr>
                </a:solidFill>
              </a:defRPr>
            </a:lvl1pPr>
            <a:lvl2pPr marL="457200" indent="0" algn="ctr">
              <a:buNone/>
              <a:defRPr sz="1800"/>
            </a:lvl2pPr>
            <a:lvl3pPr marL="914400" indent="0" algn="ctr">
              <a:buNone/>
              <a:defRPr sz="1800"/>
            </a:lvl3pPr>
            <a:lvl4pPr marL="1371600" indent="0" algn="ctr">
              <a:buNone/>
              <a:defRPr sz="1800"/>
            </a:lvl4pPr>
            <a:lvl5pPr marL="1828800" indent="0" algn="ctr">
              <a:buNone/>
              <a:defRPr sz="1800"/>
            </a:lvl5pPr>
            <a:lvl6pPr marL="2286000" indent="0" algn="ctr">
              <a:buNone/>
              <a:defRPr sz="1800"/>
            </a:lvl6pPr>
            <a:lvl7pPr marL="2743200" indent="0" algn="ctr">
              <a:buNone/>
              <a:defRPr sz="1800"/>
            </a:lvl7pPr>
            <a:lvl8pPr marL="3200400" indent="0" algn="ctr">
              <a:buNone/>
              <a:defRPr sz="1800"/>
            </a:lvl8pPr>
            <a:lvl9pPr marL="3657600" indent="0" algn="ctr">
              <a:buNone/>
              <a:defRPr sz="1800"/>
            </a:lvl9pPr>
          </a:lstStyle>
          <a:p>
            <a:r>
              <a:rPr lang="nl-NL" smtClean="0"/>
              <a:t>Klik om de ondertitelstijl van het model te bewerken</a:t>
            </a:r>
            <a:endParaRPr lang="en-US" dirty="0"/>
          </a:p>
        </p:txBody>
      </p:sp>
      <p:sp>
        <p:nvSpPr>
          <p:cNvPr id="4" name="Date Placeholder 3"/>
          <p:cNvSpPr>
            <a:spLocks noGrp="1"/>
          </p:cNvSpPr>
          <p:nvPr>
            <p:ph type="dt" sz="half" idx="10"/>
          </p:nvPr>
        </p:nvSpPr>
        <p:spPr/>
        <p:txBody>
          <a:bodyPr/>
          <a:lstStyle>
            <a:lvl1pPr algn="l">
              <a:defRPr/>
            </a:lvl1pPr>
          </a:lstStyle>
          <a:p>
            <a:fld id="{6C6A345A-7E8D-46C8-84DC-8B3EB51365CB}" type="datetimeFigureOut">
              <a:rPr lang="nl-NL" smtClean="0"/>
              <a:t>4-9-2018</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0808E451-0E40-46F7-B0E1-9D0A908AE59C}" type="slidenum">
              <a:rPr lang="nl-NL" smtClean="0"/>
              <a:t>‹nr.›</a:t>
            </a:fld>
            <a:endParaRPr lang="nl-NL"/>
          </a:p>
        </p:txBody>
      </p:sp>
      <p:cxnSp>
        <p:nvCxnSpPr>
          <p:cNvPr id="8" name="Straight Connector 7"/>
          <p:cNvCxnSpPr/>
          <p:nvPr/>
        </p:nvCxnSpPr>
        <p:spPr>
          <a:xfrm flipV="1">
            <a:off x="8386842" y="5264106"/>
            <a:ext cx="0" cy="91440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5789543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smtClean="0"/>
              <a:t>Klik om de stijl te bewerken</a:t>
            </a:r>
            <a:endParaRPr lang="en-US" dirty="0"/>
          </a:p>
        </p:txBody>
      </p:sp>
      <p:sp>
        <p:nvSpPr>
          <p:cNvPr id="3" name="Vertical Text Placeholder 2"/>
          <p:cNvSpPr>
            <a:spLocks noGrp="1"/>
          </p:cNvSpPr>
          <p:nvPr>
            <p:ph type="body" orient="vert" idx="1"/>
          </p:nvPr>
        </p:nvSpPr>
        <p:spPr/>
        <p:txBody>
          <a:bodyPr vert="eaVert"/>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4" name="Date Placeholder 3"/>
          <p:cNvSpPr>
            <a:spLocks noGrp="1"/>
          </p:cNvSpPr>
          <p:nvPr>
            <p:ph type="dt" sz="half" idx="10"/>
          </p:nvPr>
        </p:nvSpPr>
        <p:spPr/>
        <p:txBody>
          <a:bodyPr/>
          <a:lstStyle/>
          <a:p>
            <a:fld id="{6C6A345A-7E8D-46C8-84DC-8B3EB51365CB}" type="datetimeFigureOut">
              <a:rPr lang="nl-NL" smtClean="0"/>
              <a:t>4-9-2018</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0808E451-0E40-46F7-B0E1-9D0A908AE59C}" type="slidenum">
              <a:rPr lang="nl-NL" smtClean="0"/>
              <a:t>‹nr.›</a:t>
            </a:fld>
            <a:endParaRPr lang="nl-NL"/>
          </a:p>
        </p:txBody>
      </p:sp>
    </p:spTree>
    <p:extLst>
      <p:ext uri="{BB962C8B-B14F-4D97-AF65-F5344CB8AC3E}">
        <p14:creationId xmlns:p14="http://schemas.microsoft.com/office/powerpoint/2010/main" val="19059475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e titel en teks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762000"/>
            <a:ext cx="2628900" cy="5410200"/>
          </a:xfrm>
        </p:spPr>
        <p:txBody>
          <a:bodyPr vert="eaVert" lIns="45720" tIns="91440" rIns="45720" bIns="91440"/>
          <a:lstStyle/>
          <a:p>
            <a:r>
              <a:rPr lang="nl-NL" smtClean="0"/>
              <a:t>Klik om de stijl te bewerken</a:t>
            </a:r>
            <a:endParaRPr lang="en-US" dirty="0"/>
          </a:p>
        </p:txBody>
      </p:sp>
      <p:sp>
        <p:nvSpPr>
          <p:cNvPr id="3" name="Vertical Text Placeholder 2"/>
          <p:cNvSpPr>
            <a:spLocks noGrp="1"/>
          </p:cNvSpPr>
          <p:nvPr>
            <p:ph type="body" orient="vert" idx="1"/>
          </p:nvPr>
        </p:nvSpPr>
        <p:spPr>
          <a:xfrm>
            <a:off x="990600" y="762000"/>
            <a:ext cx="7581900" cy="5410200"/>
          </a:xfrm>
        </p:spPr>
        <p:txBody>
          <a:bodyPr vert="eaVert"/>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4" name="Date Placeholder 3"/>
          <p:cNvSpPr>
            <a:spLocks noGrp="1"/>
          </p:cNvSpPr>
          <p:nvPr>
            <p:ph type="dt" sz="half" idx="10"/>
          </p:nvPr>
        </p:nvSpPr>
        <p:spPr/>
        <p:txBody>
          <a:bodyPr/>
          <a:lstStyle/>
          <a:p>
            <a:fld id="{6C6A345A-7E8D-46C8-84DC-8B3EB51365CB}" type="datetimeFigureOut">
              <a:rPr lang="nl-NL" smtClean="0"/>
              <a:t>4-9-2018</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0808E451-0E40-46F7-B0E1-9D0A908AE59C}" type="slidenum">
              <a:rPr lang="nl-NL" smtClean="0"/>
              <a:t>‹nr.›</a:t>
            </a:fld>
            <a:endParaRPr lang="nl-NL"/>
          </a:p>
        </p:txBody>
      </p:sp>
      <p:cxnSp>
        <p:nvCxnSpPr>
          <p:cNvPr id="7" name="Straight Connector 6"/>
          <p:cNvCxnSpPr/>
          <p:nvPr/>
        </p:nvCxnSpPr>
        <p:spPr>
          <a:xfrm rot="5400000" flipV="1">
            <a:off x="10058400" y="59263"/>
            <a:ext cx="0" cy="91440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147466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smtClean="0"/>
              <a:t>Klik om de stijl te bewerken</a:t>
            </a:r>
            <a:endParaRPr lang="en-US" dirty="0"/>
          </a:p>
        </p:txBody>
      </p:sp>
      <p:sp>
        <p:nvSpPr>
          <p:cNvPr id="3" name="Content Placeholder 2"/>
          <p:cNvSpPr>
            <a:spLocks noGrp="1"/>
          </p:cNvSpPr>
          <p:nvPr>
            <p:ph idx="1"/>
          </p:nvPr>
        </p:nvSpPr>
        <p:spPr/>
        <p:txBody>
          <a:body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4" name="Date Placeholder 3"/>
          <p:cNvSpPr>
            <a:spLocks noGrp="1"/>
          </p:cNvSpPr>
          <p:nvPr>
            <p:ph type="dt" sz="half" idx="10"/>
          </p:nvPr>
        </p:nvSpPr>
        <p:spPr/>
        <p:txBody>
          <a:bodyPr/>
          <a:lstStyle/>
          <a:p>
            <a:fld id="{6C6A345A-7E8D-46C8-84DC-8B3EB51365CB}" type="datetimeFigureOut">
              <a:rPr lang="nl-NL" smtClean="0"/>
              <a:t>4-9-2018</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0808E451-0E40-46F7-B0E1-9D0A908AE59C}" type="slidenum">
              <a:rPr lang="nl-NL" smtClean="0"/>
              <a:t>‹nr.›</a:t>
            </a:fld>
            <a:endParaRPr lang="nl-NL"/>
          </a:p>
        </p:txBody>
      </p:sp>
    </p:spTree>
    <p:extLst>
      <p:ext uri="{BB962C8B-B14F-4D97-AF65-F5344CB8AC3E}">
        <p14:creationId xmlns:p14="http://schemas.microsoft.com/office/powerpoint/2010/main" val="39866831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ekop">
    <p:spTree>
      <p:nvGrpSpPr>
        <p:cNvPr id="1" name=""/>
        <p:cNvGrpSpPr/>
        <p:nvPr/>
      </p:nvGrpSpPr>
      <p:grpSpPr>
        <a:xfrm>
          <a:off x="0" y="0"/>
          <a:ext cx="0" cy="0"/>
          <a:chOff x="0" y="0"/>
          <a:chExt cx="0" cy="0"/>
        </a:xfrm>
      </p:grpSpPr>
      <p:sp>
        <p:nvSpPr>
          <p:cNvPr id="7" name="Rectangle 6"/>
          <p:cNvSpPr/>
          <p:nvPr/>
        </p:nvSpPr>
        <p:spPr>
          <a:xfrm>
            <a:off x="0" y="-1"/>
            <a:ext cx="12192000" cy="4572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4960137"/>
            <a:ext cx="7772400" cy="1463040"/>
          </a:xfrm>
        </p:spPr>
        <p:txBody>
          <a:bodyPr anchor="ctr">
            <a:normAutofit/>
          </a:bodyPr>
          <a:lstStyle>
            <a:lvl1pPr algn="r">
              <a:defRPr sz="5000" b="0" spc="200" baseline="0"/>
            </a:lvl1pPr>
          </a:lstStyle>
          <a:p>
            <a:r>
              <a:rPr lang="nl-NL" smtClean="0"/>
              <a:t>Klik om de stijl te bewerken</a:t>
            </a:r>
            <a:endParaRPr lang="en-US" dirty="0"/>
          </a:p>
        </p:txBody>
      </p:sp>
      <p:sp>
        <p:nvSpPr>
          <p:cNvPr id="3" name="Text Placeholder 2"/>
          <p:cNvSpPr>
            <a:spLocks noGrp="1"/>
          </p:cNvSpPr>
          <p:nvPr>
            <p:ph type="body" idx="1"/>
          </p:nvPr>
        </p:nvSpPr>
        <p:spPr>
          <a:xfrm>
            <a:off x="8610600" y="4960137"/>
            <a:ext cx="3200400" cy="1463040"/>
          </a:xfrm>
        </p:spPr>
        <p:txBody>
          <a:bodyPr lIns="91440" rIns="91440" anchor="ctr">
            <a:normAutofit/>
          </a:bodyPr>
          <a:lstStyle>
            <a:lvl1pPr marL="0" indent="0">
              <a:lnSpc>
                <a:spcPct val="100000"/>
              </a:lnSpc>
              <a:spcBef>
                <a:spcPts val="0"/>
              </a:spcBef>
              <a:buNone/>
              <a:defRPr sz="1800">
                <a:solidFill>
                  <a:schemeClr val="tx1">
                    <a:lumMod val="90000"/>
                    <a:lumOff val="1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nl-NL" smtClean="0"/>
              <a:t>Klik om de modelstijlen te bewerken</a:t>
            </a:r>
          </a:p>
        </p:txBody>
      </p:sp>
      <p:sp>
        <p:nvSpPr>
          <p:cNvPr id="4" name="Date Placeholder 3"/>
          <p:cNvSpPr>
            <a:spLocks noGrp="1"/>
          </p:cNvSpPr>
          <p:nvPr>
            <p:ph type="dt" sz="half" idx="10"/>
          </p:nvPr>
        </p:nvSpPr>
        <p:spPr/>
        <p:txBody>
          <a:bodyPr/>
          <a:lstStyle/>
          <a:p>
            <a:fld id="{6C6A345A-7E8D-46C8-84DC-8B3EB51365CB}" type="datetimeFigureOut">
              <a:rPr lang="nl-NL" smtClean="0"/>
              <a:t>4-9-2018</a:t>
            </a:fld>
            <a:endParaRPr lang="nl-NL"/>
          </a:p>
        </p:txBody>
      </p:sp>
      <p:sp>
        <p:nvSpPr>
          <p:cNvPr id="5" name="Footer Placeholder 4"/>
          <p:cNvSpPr>
            <a:spLocks noGrp="1"/>
          </p:cNvSpPr>
          <p:nvPr>
            <p:ph type="ftr" sz="quarter" idx="11"/>
          </p:nvPr>
        </p:nvSpPr>
        <p:spPr/>
        <p:txBody>
          <a:bodyPr/>
          <a:lstStyle/>
          <a:p>
            <a:endParaRPr lang="nl-NL"/>
          </a:p>
        </p:txBody>
      </p:sp>
      <p:sp>
        <p:nvSpPr>
          <p:cNvPr id="6" name="Slide Number Placeholder 5"/>
          <p:cNvSpPr>
            <a:spLocks noGrp="1"/>
          </p:cNvSpPr>
          <p:nvPr>
            <p:ph type="sldNum" sz="quarter" idx="12"/>
          </p:nvPr>
        </p:nvSpPr>
        <p:spPr/>
        <p:txBody>
          <a:bodyPr/>
          <a:lstStyle/>
          <a:p>
            <a:fld id="{0808E451-0E40-46F7-B0E1-9D0A908AE59C}" type="slidenum">
              <a:rPr lang="nl-NL" smtClean="0"/>
              <a:t>‹nr.›</a:t>
            </a:fld>
            <a:endParaRPr lang="nl-NL"/>
          </a:p>
        </p:txBody>
      </p:sp>
      <p:cxnSp>
        <p:nvCxnSpPr>
          <p:cNvPr id="8" name="Straight Connector 7"/>
          <p:cNvCxnSpPr/>
          <p:nvPr/>
        </p:nvCxnSpPr>
        <p:spPr>
          <a:xfrm flipV="1">
            <a:off x="8386842" y="5264106"/>
            <a:ext cx="0" cy="914400"/>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9237990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le 1"/>
          <p:cNvSpPr>
            <a:spLocks noGrp="1"/>
          </p:cNvSpPr>
          <p:nvPr>
            <p:ph type="title"/>
          </p:nvPr>
        </p:nvSpPr>
        <p:spPr>
          <a:xfrm>
            <a:off x="1024128" y="585216"/>
            <a:ext cx="9720072" cy="1499616"/>
          </a:xfrm>
        </p:spPr>
        <p:txBody>
          <a:bodyPr/>
          <a:lstStyle/>
          <a:p>
            <a:r>
              <a:rPr lang="nl-NL" smtClean="0"/>
              <a:t>Klik om de stijl te bewerken</a:t>
            </a:r>
            <a:endParaRPr lang="en-US" dirty="0"/>
          </a:p>
        </p:txBody>
      </p:sp>
      <p:sp>
        <p:nvSpPr>
          <p:cNvPr id="3" name="Content Placeholder 2"/>
          <p:cNvSpPr>
            <a:spLocks noGrp="1"/>
          </p:cNvSpPr>
          <p:nvPr>
            <p:ph sz="half" idx="1"/>
          </p:nvPr>
        </p:nvSpPr>
        <p:spPr>
          <a:xfrm>
            <a:off x="1024128" y="2286000"/>
            <a:ext cx="4754880" cy="4023360"/>
          </a:xfrm>
        </p:spPr>
        <p:txBody>
          <a:body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4" name="Content Placeholder 3"/>
          <p:cNvSpPr>
            <a:spLocks noGrp="1"/>
          </p:cNvSpPr>
          <p:nvPr>
            <p:ph sz="half" idx="2"/>
          </p:nvPr>
        </p:nvSpPr>
        <p:spPr>
          <a:xfrm>
            <a:off x="5989320" y="2286000"/>
            <a:ext cx="4754880" cy="4023360"/>
          </a:xfrm>
        </p:spPr>
        <p:txBody>
          <a:body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5" name="Date Placeholder 4"/>
          <p:cNvSpPr>
            <a:spLocks noGrp="1"/>
          </p:cNvSpPr>
          <p:nvPr>
            <p:ph type="dt" sz="half" idx="10"/>
          </p:nvPr>
        </p:nvSpPr>
        <p:spPr/>
        <p:txBody>
          <a:bodyPr/>
          <a:lstStyle/>
          <a:p>
            <a:fld id="{6C6A345A-7E8D-46C8-84DC-8B3EB51365CB}" type="datetimeFigureOut">
              <a:rPr lang="nl-NL" smtClean="0"/>
              <a:t>4-9-2018</a:t>
            </a:fld>
            <a:endParaRPr lang="nl-NL"/>
          </a:p>
        </p:txBody>
      </p:sp>
      <p:sp>
        <p:nvSpPr>
          <p:cNvPr id="6" name="Footer Placeholder 5"/>
          <p:cNvSpPr>
            <a:spLocks noGrp="1"/>
          </p:cNvSpPr>
          <p:nvPr>
            <p:ph type="ftr" sz="quarter" idx="11"/>
          </p:nvPr>
        </p:nvSpPr>
        <p:spPr/>
        <p:txBody>
          <a:bodyPr/>
          <a:lstStyle/>
          <a:p>
            <a:endParaRPr lang="nl-NL"/>
          </a:p>
        </p:txBody>
      </p:sp>
      <p:sp>
        <p:nvSpPr>
          <p:cNvPr id="7" name="Slide Number Placeholder 6"/>
          <p:cNvSpPr>
            <a:spLocks noGrp="1"/>
          </p:cNvSpPr>
          <p:nvPr>
            <p:ph type="sldNum" sz="quarter" idx="12"/>
          </p:nvPr>
        </p:nvSpPr>
        <p:spPr/>
        <p:txBody>
          <a:bodyPr/>
          <a:lstStyle/>
          <a:p>
            <a:fld id="{0808E451-0E40-46F7-B0E1-9D0A908AE59C}" type="slidenum">
              <a:rPr lang="nl-NL" smtClean="0"/>
              <a:t>‹nr.›</a:t>
            </a:fld>
            <a:endParaRPr lang="nl-NL"/>
          </a:p>
        </p:txBody>
      </p:sp>
    </p:spTree>
    <p:extLst>
      <p:ext uri="{BB962C8B-B14F-4D97-AF65-F5344CB8AC3E}">
        <p14:creationId xmlns:p14="http://schemas.microsoft.com/office/powerpoint/2010/main" val="378836923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10" name="Title 9"/>
          <p:cNvSpPr>
            <a:spLocks noGrp="1"/>
          </p:cNvSpPr>
          <p:nvPr>
            <p:ph type="title"/>
          </p:nvPr>
        </p:nvSpPr>
        <p:spPr>
          <a:xfrm>
            <a:off x="1024128" y="585216"/>
            <a:ext cx="9720072" cy="1499616"/>
          </a:xfrm>
        </p:spPr>
        <p:txBody>
          <a:bodyPr/>
          <a:lstStyle/>
          <a:p>
            <a:r>
              <a:rPr lang="nl-NL" smtClean="0"/>
              <a:t>Klik om de stijl te bewerken</a:t>
            </a:r>
            <a:endParaRPr lang="en-US" dirty="0"/>
          </a:p>
        </p:txBody>
      </p:sp>
      <p:sp>
        <p:nvSpPr>
          <p:cNvPr id="3" name="Text Placeholder 2"/>
          <p:cNvSpPr>
            <a:spLocks noGrp="1"/>
          </p:cNvSpPr>
          <p:nvPr>
            <p:ph type="body" idx="1"/>
          </p:nvPr>
        </p:nvSpPr>
        <p:spPr>
          <a:xfrm>
            <a:off x="1024128" y="2179636"/>
            <a:ext cx="4754880" cy="822960"/>
          </a:xfrm>
        </p:spPr>
        <p:txBody>
          <a:bodyPr lIns="137160" rIns="137160" anchor="ctr">
            <a:normAutofit/>
          </a:bodyPr>
          <a:lstStyle>
            <a:lvl1pPr marL="0" indent="0">
              <a:spcBef>
                <a:spcPts val="0"/>
              </a:spcBef>
              <a:spcAft>
                <a:spcPts val="0"/>
              </a:spcAft>
              <a:buNone/>
              <a:defRPr sz="2300" b="0" cap="none" baseline="0">
                <a:solidFill>
                  <a:schemeClr val="accent2">
                    <a:lumMod val="75000"/>
                  </a:schemeClr>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smtClean="0"/>
              <a:t>Klik om de modelstijlen te bewerken</a:t>
            </a:r>
          </a:p>
        </p:txBody>
      </p:sp>
      <p:sp>
        <p:nvSpPr>
          <p:cNvPr id="4" name="Content Placeholder 3"/>
          <p:cNvSpPr>
            <a:spLocks noGrp="1"/>
          </p:cNvSpPr>
          <p:nvPr>
            <p:ph sz="half" idx="2"/>
          </p:nvPr>
        </p:nvSpPr>
        <p:spPr>
          <a:xfrm>
            <a:off x="1024128" y="2967788"/>
            <a:ext cx="4754880" cy="3341572"/>
          </a:xfrm>
        </p:spPr>
        <p:txBody>
          <a:bodyPr lIns="45720" rIns="45720"/>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5" name="Text Placeholder 4"/>
          <p:cNvSpPr>
            <a:spLocks noGrp="1"/>
          </p:cNvSpPr>
          <p:nvPr>
            <p:ph type="body" sz="quarter" idx="3"/>
          </p:nvPr>
        </p:nvSpPr>
        <p:spPr>
          <a:xfrm>
            <a:off x="5989320" y="2179636"/>
            <a:ext cx="4754880" cy="822960"/>
          </a:xfrm>
        </p:spPr>
        <p:txBody>
          <a:bodyPr lIns="137160" rIns="137160" anchor="ctr">
            <a:normAutofit/>
          </a:bodyPr>
          <a:lstStyle>
            <a:lvl1pPr marL="0" indent="0">
              <a:spcBef>
                <a:spcPts val="0"/>
              </a:spcBef>
              <a:spcAft>
                <a:spcPts val="0"/>
              </a:spcAft>
              <a:buNone/>
              <a:defRPr lang="en-US" sz="2300" b="0" kern="1200" cap="none" baseline="0" dirty="0">
                <a:solidFill>
                  <a:schemeClr val="accent2">
                    <a:lumMod val="75000"/>
                  </a:schemeClr>
                </a:solidFill>
                <a:latin typeface="+mn-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ct val="90000"/>
              </a:lnSpc>
              <a:spcBef>
                <a:spcPts val="1800"/>
              </a:spcBef>
              <a:buNone/>
            </a:pPr>
            <a:r>
              <a:rPr lang="nl-NL" smtClean="0"/>
              <a:t>Klik om de modelstijlen te bewerken</a:t>
            </a:r>
          </a:p>
        </p:txBody>
      </p:sp>
      <p:sp>
        <p:nvSpPr>
          <p:cNvPr id="6" name="Content Placeholder 5"/>
          <p:cNvSpPr>
            <a:spLocks noGrp="1"/>
          </p:cNvSpPr>
          <p:nvPr>
            <p:ph sz="quarter" idx="4"/>
          </p:nvPr>
        </p:nvSpPr>
        <p:spPr>
          <a:xfrm>
            <a:off x="5989320" y="2967788"/>
            <a:ext cx="4754880" cy="3341572"/>
          </a:xfrm>
        </p:spPr>
        <p:txBody>
          <a:bodyPr lIns="45720" rIns="45720"/>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7" name="Date Placeholder 6"/>
          <p:cNvSpPr>
            <a:spLocks noGrp="1"/>
          </p:cNvSpPr>
          <p:nvPr>
            <p:ph type="dt" sz="half" idx="10"/>
          </p:nvPr>
        </p:nvSpPr>
        <p:spPr/>
        <p:txBody>
          <a:bodyPr/>
          <a:lstStyle/>
          <a:p>
            <a:fld id="{6C6A345A-7E8D-46C8-84DC-8B3EB51365CB}" type="datetimeFigureOut">
              <a:rPr lang="nl-NL" smtClean="0"/>
              <a:t>4-9-2018</a:t>
            </a:fld>
            <a:endParaRPr lang="nl-NL"/>
          </a:p>
        </p:txBody>
      </p:sp>
      <p:sp>
        <p:nvSpPr>
          <p:cNvPr id="8" name="Footer Placeholder 7"/>
          <p:cNvSpPr>
            <a:spLocks noGrp="1"/>
          </p:cNvSpPr>
          <p:nvPr>
            <p:ph type="ftr" sz="quarter" idx="11"/>
          </p:nvPr>
        </p:nvSpPr>
        <p:spPr/>
        <p:txBody>
          <a:bodyPr/>
          <a:lstStyle/>
          <a:p>
            <a:endParaRPr lang="nl-NL"/>
          </a:p>
        </p:txBody>
      </p:sp>
      <p:sp>
        <p:nvSpPr>
          <p:cNvPr id="9" name="Slide Number Placeholder 8"/>
          <p:cNvSpPr>
            <a:spLocks noGrp="1"/>
          </p:cNvSpPr>
          <p:nvPr>
            <p:ph type="sldNum" sz="quarter" idx="12"/>
          </p:nvPr>
        </p:nvSpPr>
        <p:spPr/>
        <p:txBody>
          <a:bodyPr/>
          <a:lstStyle/>
          <a:p>
            <a:fld id="{0808E451-0E40-46F7-B0E1-9D0A908AE59C}" type="slidenum">
              <a:rPr lang="nl-NL" smtClean="0"/>
              <a:t>‹nr.›</a:t>
            </a:fld>
            <a:endParaRPr lang="nl-NL"/>
          </a:p>
        </p:txBody>
      </p:sp>
    </p:spTree>
    <p:extLst>
      <p:ext uri="{BB962C8B-B14F-4D97-AF65-F5344CB8AC3E}">
        <p14:creationId xmlns:p14="http://schemas.microsoft.com/office/powerpoint/2010/main" val="3059621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nl-NL" smtClean="0"/>
              <a:t>Klik om de stijl te bewerken</a:t>
            </a:r>
            <a:endParaRPr lang="en-US" dirty="0"/>
          </a:p>
        </p:txBody>
      </p:sp>
      <p:sp>
        <p:nvSpPr>
          <p:cNvPr id="3" name="Date Placeholder 2"/>
          <p:cNvSpPr>
            <a:spLocks noGrp="1"/>
          </p:cNvSpPr>
          <p:nvPr>
            <p:ph type="dt" sz="half" idx="10"/>
          </p:nvPr>
        </p:nvSpPr>
        <p:spPr/>
        <p:txBody>
          <a:bodyPr/>
          <a:lstStyle/>
          <a:p>
            <a:fld id="{6C6A345A-7E8D-46C8-84DC-8B3EB51365CB}" type="datetimeFigureOut">
              <a:rPr lang="nl-NL" smtClean="0"/>
              <a:t>4-9-2018</a:t>
            </a:fld>
            <a:endParaRPr lang="nl-NL"/>
          </a:p>
        </p:txBody>
      </p:sp>
      <p:sp>
        <p:nvSpPr>
          <p:cNvPr id="4" name="Footer Placeholder 3"/>
          <p:cNvSpPr>
            <a:spLocks noGrp="1"/>
          </p:cNvSpPr>
          <p:nvPr>
            <p:ph type="ftr" sz="quarter" idx="11"/>
          </p:nvPr>
        </p:nvSpPr>
        <p:spPr/>
        <p:txBody>
          <a:bodyPr/>
          <a:lstStyle/>
          <a:p>
            <a:endParaRPr lang="nl-NL"/>
          </a:p>
        </p:txBody>
      </p:sp>
      <p:sp>
        <p:nvSpPr>
          <p:cNvPr id="5" name="Slide Number Placeholder 4"/>
          <p:cNvSpPr>
            <a:spLocks noGrp="1"/>
          </p:cNvSpPr>
          <p:nvPr>
            <p:ph type="sldNum" sz="quarter" idx="12"/>
          </p:nvPr>
        </p:nvSpPr>
        <p:spPr/>
        <p:txBody>
          <a:bodyPr/>
          <a:lstStyle/>
          <a:p>
            <a:fld id="{0808E451-0E40-46F7-B0E1-9D0A908AE59C}" type="slidenum">
              <a:rPr lang="nl-NL" smtClean="0"/>
              <a:t>‹nr.›</a:t>
            </a:fld>
            <a:endParaRPr lang="nl-NL"/>
          </a:p>
        </p:txBody>
      </p:sp>
    </p:spTree>
    <p:extLst>
      <p:ext uri="{BB962C8B-B14F-4D97-AF65-F5344CB8AC3E}">
        <p14:creationId xmlns:p14="http://schemas.microsoft.com/office/powerpoint/2010/main" val="24363850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Lee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C6A345A-7E8D-46C8-84DC-8B3EB51365CB}" type="datetimeFigureOut">
              <a:rPr lang="nl-NL" smtClean="0"/>
              <a:t>4-9-2018</a:t>
            </a:fld>
            <a:endParaRPr lang="nl-NL"/>
          </a:p>
        </p:txBody>
      </p:sp>
      <p:sp>
        <p:nvSpPr>
          <p:cNvPr id="3" name="Footer Placeholder 2"/>
          <p:cNvSpPr>
            <a:spLocks noGrp="1"/>
          </p:cNvSpPr>
          <p:nvPr>
            <p:ph type="ftr" sz="quarter" idx="11"/>
          </p:nvPr>
        </p:nvSpPr>
        <p:spPr/>
        <p:txBody>
          <a:bodyPr/>
          <a:lstStyle/>
          <a:p>
            <a:endParaRPr lang="nl-NL"/>
          </a:p>
        </p:txBody>
      </p:sp>
      <p:sp>
        <p:nvSpPr>
          <p:cNvPr id="4" name="Slide Number Placeholder 3"/>
          <p:cNvSpPr>
            <a:spLocks noGrp="1"/>
          </p:cNvSpPr>
          <p:nvPr>
            <p:ph type="sldNum" sz="quarter" idx="12"/>
          </p:nvPr>
        </p:nvSpPr>
        <p:spPr/>
        <p:txBody>
          <a:bodyPr/>
          <a:lstStyle/>
          <a:p>
            <a:fld id="{0808E451-0E40-46F7-B0E1-9D0A908AE59C}" type="slidenum">
              <a:rPr lang="nl-NL" smtClean="0"/>
              <a:t>‹nr.›</a:t>
            </a:fld>
            <a:endParaRPr lang="nl-NL"/>
          </a:p>
        </p:txBody>
      </p:sp>
    </p:spTree>
    <p:extLst>
      <p:ext uri="{BB962C8B-B14F-4D97-AF65-F5344CB8AC3E}">
        <p14:creationId xmlns:p14="http://schemas.microsoft.com/office/powerpoint/2010/main" val="13748465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8" name="Title 7"/>
          <p:cNvSpPr>
            <a:spLocks noGrp="1"/>
          </p:cNvSpPr>
          <p:nvPr>
            <p:ph type="title"/>
          </p:nvPr>
        </p:nvSpPr>
        <p:spPr>
          <a:xfrm>
            <a:off x="1024128" y="471509"/>
            <a:ext cx="4389120" cy="1737360"/>
          </a:xfrm>
        </p:spPr>
        <p:txBody>
          <a:bodyPr>
            <a:noAutofit/>
          </a:bodyPr>
          <a:lstStyle>
            <a:lvl1pPr>
              <a:lnSpc>
                <a:spcPct val="80000"/>
              </a:lnSpc>
              <a:defRPr sz="4000"/>
            </a:lvl1pPr>
          </a:lstStyle>
          <a:p>
            <a:r>
              <a:rPr lang="nl-NL" smtClean="0"/>
              <a:t>Klik om de stijl te bewerken</a:t>
            </a:r>
            <a:endParaRPr lang="en-US" dirty="0"/>
          </a:p>
        </p:txBody>
      </p:sp>
      <p:sp>
        <p:nvSpPr>
          <p:cNvPr id="3" name="Content Placeholder 2"/>
          <p:cNvSpPr>
            <a:spLocks noGrp="1"/>
          </p:cNvSpPr>
          <p:nvPr>
            <p:ph idx="1"/>
          </p:nvPr>
        </p:nvSpPr>
        <p:spPr>
          <a:xfrm>
            <a:off x="5715000" y="822960"/>
            <a:ext cx="5678424" cy="5184648"/>
          </a:xfrm>
        </p:spPr>
        <p:txBody>
          <a:bodyPr/>
          <a:lstStyle>
            <a:lvl1pPr>
              <a:defRPr sz="2400"/>
            </a:lvl1pPr>
            <a:lvl2pPr>
              <a:defRPr sz="2000"/>
            </a:lvl2pPr>
            <a:lvl3pPr>
              <a:defRPr sz="1600"/>
            </a:lvl3pPr>
            <a:lvl4pPr>
              <a:defRPr sz="1600"/>
            </a:lvl4pPr>
            <a:lvl5pPr>
              <a:defRPr sz="1600"/>
            </a:lvl5pPr>
            <a:lvl6pPr>
              <a:defRPr sz="1600"/>
            </a:lvl6pPr>
            <a:lvl7pPr>
              <a:defRPr sz="1600"/>
            </a:lvl7pPr>
            <a:lvl8pPr>
              <a:defRPr sz="1600"/>
            </a:lvl8pPr>
            <a:lvl9pPr>
              <a:defRPr sz="1600"/>
            </a:lvl9p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4" name="Text Placeholder 3"/>
          <p:cNvSpPr>
            <a:spLocks noGrp="1"/>
          </p:cNvSpPr>
          <p:nvPr>
            <p:ph type="body" sz="half" idx="2"/>
          </p:nvPr>
        </p:nvSpPr>
        <p:spPr>
          <a:xfrm>
            <a:off x="1024128" y="2257506"/>
            <a:ext cx="4389120" cy="3762294"/>
          </a:xfrm>
        </p:spPr>
        <p:txBody>
          <a:bodyPr lIns="91440" rIns="91440">
            <a:normAutofit/>
          </a:bodyPr>
          <a:lstStyle>
            <a:lvl1pPr marL="0" indent="0">
              <a:lnSpc>
                <a:spcPct val="108000"/>
              </a:lnSpc>
              <a:spcBef>
                <a:spcPts val="600"/>
              </a:spcBef>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nl-NL" smtClean="0"/>
              <a:t>Klik om de modelstijlen te bewerken</a:t>
            </a:r>
          </a:p>
        </p:txBody>
      </p:sp>
      <p:sp>
        <p:nvSpPr>
          <p:cNvPr id="5" name="Date Placeholder 4"/>
          <p:cNvSpPr>
            <a:spLocks noGrp="1"/>
          </p:cNvSpPr>
          <p:nvPr>
            <p:ph type="dt" sz="half" idx="10"/>
          </p:nvPr>
        </p:nvSpPr>
        <p:spPr/>
        <p:txBody>
          <a:bodyPr/>
          <a:lstStyle/>
          <a:p>
            <a:fld id="{6C6A345A-7E8D-46C8-84DC-8B3EB51365CB}" type="datetimeFigureOut">
              <a:rPr lang="nl-NL" smtClean="0"/>
              <a:t>4-9-2018</a:t>
            </a:fld>
            <a:endParaRPr lang="nl-NL"/>
          </a:p>
        </p:txBody>
      </p:sp>
      <p:sp>
        <p:nvSpPr>
          <p:cNvPr id="6" name="Footer Placeholder 5"/>
          <p:cNvSpPr>
            <a:spLocks noGrp="1"/>
          </p:cNvSpPr>
          <p:nvPr>
            <p:ph type="ftr" sz="quarter" idx="11"/>
          </p:nvPr>
        </p:nvSpPr>
        <p:spPr/>
        <p:txBody>
          <a:bodyPr/>
          <a:lstStyle/>
          <a:p>
            <a:endParaRPr lang="nl-NL"/>
          </a:p>
        </p:txBody>
      </p:sp>
      <p:sp>
        <p:nvSpPr>
          <p:cNvPr id="7" name="Slide Number Placeholder 6"/>
          <p:cNvSpPr>
            <a:spLocks noGrp="1"/>
          </p:cNvSpPr>
          <p:nvPr>
            <p:ph type="sldNum" sz="quarter" idx="12"/>
          </p:nvPr>
        </p:nvSpPr>
        <p:spPr/>
        <p:txBody>
          <a:bodyPr/>
          <a:lstStyle/>
          <a:p>
            <a:fld id="{0808E451-0E40-46F7-B0E1-9D0A908AE59C}" type="slidenum">
              <a:rPr lang="nl-NL" smtClean="0"/>
              <a:t>‹nr.›</a:t>
            </a:fld>
            <a:endParaRPr lang="nl-NL"/>
          </a:p>
        </p:txBody>
      </p:sp>
    </p:spTree>
    <p:extLst>
      <p:ext uri="{BB962C8B-B14F-4D97-AF65-F5344CB8AC3E}">
        <p14:creationId xmlns:p14="http://schemas.microsoft.com/office/powerpoint/2010/main" val="22800690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Afbeelding met bijschrift">
    <p:spTree>
      <p:nvGrpSpPr>
        <p:cNvPr id="1" name=""/>
        <p:cNvGrpSpPr/>
        <p:nvPr/>
      </p:nvGrpSpPr>
      <p:grpSpPr>
        <a:xfrm>
          <a:off x="0" y="0"/>
          <a:ext cx="0" cy="0"/>
          <a:chOff x="0" y="0"/>
          <a:chExt cx="0" cy="0"/>
        </a:xfrm>
      </p:grpSpPr>
      <p:sp>
        <p:nvSpPr>
          <p:cNvPr id="2" name="Title 1"/>
          <p:cNvSpPr>
            <a:spLocks noGrp="1"/>
          </p:cNvSpPr>
          <p:nvPr>
            <p:ph type="title"/>
          </p:nvPr>
        </p:nvSpPr>
        <p:spPr>
          <a:xfrm>
            <a:off x="457200" y="4960138"/>
            <a:ext cx="7772400" cy="1463040"/>
          </a:xfrm>
        </p:spPr>
        <p:txBody>
          <a:bodyPr anchor="ctr">
            <a:normAutofit/>
          </a:bodyPr>
          <a:lstStyle>
            <a:lvl1pPr algn="r">
              <a:defRPr sz="5000" spc="200" baseline="0"/>
            </a:lvl1pPr>
          </a:lstStyle>
          <a:p>
            <a:r>
              <a:rPr lang="nl-NL" smtClean="0"/>
              <a:t>Klik om de stijl te bewerken</a:t>
            </a:r>
            <a:endParaRPr lang="en-US" dirty="0"/>
          </a:p>
        </p:txBody>
      </p:sp>
      <p:sp>
        <p:nvSpPr>
          <p:cNvPr id="3" name="Picture Placeholder 2"/>
          <p:cNvSpPr>
            <a:spLocks noGrp="1" noChangeAspect="1"/>
          </p:cNvSpPr>
          <p:nvPr>
            <p:ph type="pic" idx="1"/>
          </p:nvPr>
        </p:nvSpPr>
        <p:spPr>
          <a:xfrm>
            <a:off x="0" y="-1"/>
            <a:ext cx="12188952" cy="4572000"/>
          </a:xfrm>
          <a:solidFill>
            <a:schemeClr val="accent2">
              <a:lumMod val="60000"/>
              <a:lumOff val="40000"/>
            </a:schemeClr>
          </a:solidFill>
        </p:spPr>
        <p:txBody>
          <a:bodyPr lIns="457200" tIns="365760" rIns="45720" bIns="45720"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nl-NL" smtClean="0"/>
              <a:t>Klik op het pictogram als u een afbeelding wilt toevoegen</a:t>
            </a:r>
            <a:endParaRPr lang="en-US" dirty="0"/>
          </a:p>
        </p:txBody>
      </p:sp>
      <p:sp>
        <p:nvSpPr>
          <p:cNvPr id="4" name="Text Placeholder 3"/>
          <p:cNvSpPr>
            <a:spLocks noGrp="1"/>
          </p:cNvSpPr>
          <p:nvPr>
            <p:ph type="body" sz="half" idx="2"/>
          </p:nvPr>
        </p:nvSpPr>
        <p:spPr>
          <a:xfrm>
            <a:off x="8610600" y="4960138"/>
            <a:ext cx="3200400" cy="1463040"/>
          </a:xfrm>
        </p:spPr>
        <p:txBody>
          <a:bodyPr lIns="91440" rIns="91440" anchor="ctr">
            <a:normAutofit/>
          </a:bodyPr>
          <a:lstStyle>
            <a:lvl1pPr marL="0" indent="0">
              <a:lnSpc>
                <a:spcPct val="100000"/>
              </a:lnSpc>
              <a:spcBef>
                <a:spcPts val="0"/>
              </a:spcBef>
              <a:buNone/>
              <a:defRPr sz="1800">
                <a:solidFill>
                  <a:schemeClr val="tx1">
                    <a:lumMod val="90000"/>
                    <a:lumOff val="10000"/>
                  </a:schemeClr>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smtClean="0"/>
              <a:t>Klik om de modelstijlen te bewerken</a:t>
            </a:r>
          </a:p>
        </p:txBody>
      </p:sp>
      <p:sp>
        <p:nvSpPr>
          <p:cNvPr id="5" name="Date Placeholder 4"/>
          <p:cNvSpPr>
            <a:spLocks noGrp="1"/>
          </p:cNvSpPr>
          <p:nvPr>
            <p:ph type="dt" sz="half" idx="10"/>
          </p:nvPr>
        </p:nvSpPr>
        <p:spPr/>
        <p:txBody>
          <a:bodyPr/>
          <a:lstStyle/>
          <a:p>
            <a:fld id="{6C6A345A-7E8D-46C8-84DC-8B3EB51365CB}" type="datetimeFigureOut">
              <a:rPr lang="nl-NL" smtClean="0"/>
              <a:t>4-9-2018</a:t>
            </a:fld>
            <a:endParaRPr lang="nl-NL"/>
          </a:p>
        </p:txBody>
      </p:sp>
      <p:sp>
        <p:nvSpPr>
          <p:cNvPr id="6" name="Footer Placeholder 5"/>
          <p:cNvSpPr>
            <a:spLocks noGrp="1"/>
          </p:cNvSpPr>
          <p:nvPr>
            <p:ph type="ftr" sz="quarter" idx="11"/>
          </p:nvPr>
        </p:nvSpPr>
        <p:spPr/>
        <p:txBody>
          <a:bodyPr/>
          <a:lstStyle/>
          <a:p>
            <a:endParaRPr lang="nl-NL"/>
          </a:p>
        </p:txBody>
      </p:sp>
      <p:sp>
        <p:nvSpPr>
          <p:cNvPr id="7" name="Slide Number Placeholder 6"/>
          <p:cNvSpPr>
            <a:spLocks noGrp="1"/>
          </p:cNvSpPr>
          <p:nvPr>
            <p:ph type="sldNum" sz="quarter" idx="12"/>
          </p:nvPr>
        </p:nvSpPr>
        <p:spPr/>
        <p:txBody>
          <a:bodyPr/>
          <a:lstStyle/>
          <a:p>
            <a:fld id="{0808E451-0E40-46F7-B0E1-9D0A908AE59C}" type="slidenum">
              <a:rPr lang="nl-NL" smtClean="0"/>
              <a:t>‹nr.›</a:t>
            </a:fld>
            <a:endParaRPr lang="nl-NL"/>
          </a:p>
        </p:txBody>
      </p:sp>
      <p:cxnSp>
        <p:nvCxnSpPr>
          <p:cNvPr id="9" name="Straight Connector 8"/>
          <p:cNvCxnSpPr/>
          <p:nvPr/>
        </p:nvCxnSpPr>
        <p:spPr>
          <a:xfrm flipV="1">
            <a:off x="8386842" y="5264106"/>
            <a:ext cx="0" cy="91440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094160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24128" y="585216"/>
            <a:ext cx="9720072" cy="1499616"/>
          </a:xfrm>
          <a:prstGeom prst="rect">
            <a:avLst/>
          </a:prstGeom>
        </p:spPr>
        <p:txBody>
          <a:bodyPr vert="horz" lIns="91440" tIns="45720" rIns="91440" bIns="45720" rtlCol="0" anchor="ctr">
            <a:normAutofit/>
          </a:bodyPr>
          <a:lstStyle/>
          <a:p>
            <a:r>
              <a:rPr lang="nl-NL" smtClean="0"/>
              <a:t>Klik om de stijl te bewerken</a:t>
            </a:r>
            <a:endParaRPr lang="en-US" dirty="0"/>
          </a:p>
        </p:txBody>
      </p:sp>
      <p:sp>
        <p:nvSpPr>
          <p:cNvPr id="3" name="Text Placeholder 2"/>
          <p:cNvSpPr>
            <a:spLocks noGrp="1"/>
          </p:cNvSpPr>
          <p:nvPr>
            <p:ph type="body" idx="1"/>
          </p:nvPr>
        </p:nvSpPr>
        <p:spPr>
          <a:xfrm>
            <a:off x="1024128" y="2286000"/>
            <a:ext cx="9720071" cy="4023360"/>
          </a:xfrm>
          <a:prstGeom prst="rect">
            <a:avLst/>
          </a:prstGeom>
        </p:spPr>
        <p:txBody>
          <a:bodyPr vert="horz" lIns="45720" tIns="45720" rIns="45720" bIns="45720" rtlCol="0">
            <a:normAutofit/>
          </a:body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en-US" dirty="0"/>
          </a:p>
        </p:txBody>
      </p:sp>
      <p:sp>
        <p:nvSpPr>
          <p:cNvPr id="4" name="Date Placeholder 3"/>
          <p:cNvSpPr>
            <a:spLocks noGrp="1"/>
          </p:cNvSpPr>
          <p:nvPr>
            <p:ph type="dt" sz="half" idx="2"/>
          </p:nvPr>
        </p:nvSpPr>
        <p:spPr>
          <a:xfrm>
            <a:off x="1024128" y="6470704"/>
            <a:ext cx="2154142" cy="274320"/>
          </a:xfrm>
          <a:prstGeom prst="rect">
            <a:avLst/>
          </a:prstGeom>
        </p:spPr>
        <p:txBody>
          <a:bodyPr vert="horz" lIns="91440" tIns="45720" rIns="91440" bIns="45720" rtlCol="0" anchor="ctr"/>
          <a:lstStyle>
            <a:lvl1pPr algn="l">
              <a:defRPr sz="1000">
                <a:solidFill>
                  <a:schemeClr val="tx1">
                    <a:lumMod val="90000"/>
                    <a:lumOff val="10000"/>
                  </a:schemeClr>
                </a:solidFill>
                <a:latin typeface="+mj-lt"/>
              </a:defRPr>
            </a:lvl1pPr>
          </a:lstStyle>
          <a:p>
            <a:fld id="{6C6A345A-7E8D-46C8-84DC-8B3EB51365CB}" type="datetimeFigureOut">
              <a:rPr lang="nl-NL" smtClean="0"/>
              <a:t>4-9-2018</a:t>
            </a:fld>
            <a:endParaRPr lang="nl-NL"/>
          </a:p>
        </p:txBody>
      </p:sp>
      <p:sp>
        <p:nvSpPr>
          <p:cNvPr id="5" name="Footer Placeholder 4"/>
          <p:cNvSpPr>
            <a:spLocks noGrp="1"/>
          </p:cNvSpPr>
          <p:nvPr>
            <p:ph type="ftr" sz="quarter" idx="3"/>
          </p:nvPr>
        </p:nvSpPr>
        <p:spPr>
          <a:xfrm>
            <a:off x="4842932" y="6470704"/>
            <a:ext cx="5901458" cy="274320"/>
          </a:xfrm>
          <a:prstGeom prst="rect">
            <a:avLst/>
          </a:prstGeom>
        </p:spPr>
        <p:txBody>
          <a:bodyPr vert="horz" lIns="91440" tIns="45720" rIns="91440" bIns="45720" rtlCol="0" anchor="ctr"/>
          <a:lstStyle>
            <a:lvl1pPr algn="r">
              <a:defRPr sz="1000" cap="all" baseline="0">
                <a:solidFill>
                  <a:schemeClr val="tx1">
                    <a:lumMod val="90000"/>
                    <a:lumOff val="10000"/>
                  </a:schemeClr>
                </a:solidFill>
                <a:latin typeface="+mj-lt"/>
              </a:defRPr>
            </a:lvl1pPr>
          </a:lstStyle>
          <a:p>
            <a:endParaRPr lang="nl-NL"/>
          </a:p>
        </p:txBody>
      </p:sp>
      <p:sp>
        <p:nvSpPr>
          <p:cNvPr id="6" name="Slide Number Placeholder 5"/>
          <p:cNvSpPr>
            <a:spLocks noGrp="1"/>
          </p:cNvSpPr>
          <p:nvPr>
            <p:ph type="sldNum" sz="quarter" idx="4"/>
          </p:nvPr>
        </p:nvSpPr>
        <p:spPr>
          <a:xfrm>
            <a:off x="10837334" y="6470704"/>
            <a:ext cx="973666" cy="274320"/>
          </a:xfrm>
          <a:prstGeom prst="rect">
            <a:avLst/>
          </a:prstGeom>
        </p:spPr>
        <p:txBody>
          <a:bodyPr vert="horz" lIns="91440" tIns="45720" rIns="91440" bIns="45720" rtlCol="0" anchor="ctr"/>
          <a:lstStyle>
            <a:lvl1pPr algn="l">
              <a:defRPr sz="1000">
                <a:solidFill>
                  <a:schemeClr val="tx1">
                    <a:lumMod val="90000"/>
                    <a:lumOff val="10000"/>
                  </a:schemeClr>
                </a:solidFill>
                <a:latin typeface="+mj-lt"/>
              </a:defRPr>
            </a:lvl1pPr>
          </a:lstStyle>
          <a:p>
            <a:fld id="{0808E451-0E40-46F7-B0E1-9D0A908AE59C}" type="slidenum">
              <a:rPr lang="nl-NL" smtClean="0"/>
              <a:t>‹nr.›</a:t>
            </a:fld>
            <a:endParaRPr lang="nl-NL"/>
          </a:p>
        </p:txBody>
      </p:sp>
      <p:cxnSp>
        <p:nvCxnSpPr>
          <p:cNvPr id="7" name="Straight Connector 6"/>
          <p:cNvCxnSpPr/>
          <p:nvPr/>
        </p:nvCxnSpPr>
        <p:spPr>
          <a:xfrm flipV="1">
            <a:off x="762000" y="826324"/>
            <a:ext cx="0" cy="91440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30060390"/>
      </p:ext>
    </p:extLst>
  </p:cSld>
  <p:clrMap bg1="lt1" tx1="dk1" bg2="lt2" tx2="dk2" accent1="accent1" accent2="accent2" accent3="accent3" accent4="accent4" accent5="accent5" accent6="accent6" hlink="hlink" folHlink="folHlink"/>
  <p:sldLayoutIdLst>
    <p:sldLayoutId id="2147483877" r:id="rId1"/>
    <p:sldLayoutId id="2147483878" r:id="rId2"/>
    <p:sldLayoutId id="2147483879" r:id="rId3"/>
    <p:sldLayoutId id="2147483880" r:id="rId4"/>
    <p:sldLayoutId id="2147483881" r:id="rId5"/>
    <p:sldLayoutId id="2147483882" r:id="rId6"/>
    <p:sldLayoutId id="2147483883" r:id="rId7"/>
    <p:sldLayoutId id="2147483884" r:id="rId8"/>
    <p:sldLayoutId id="2147483885" r:id="rId9"/>
    <p:sldLayoutId id="2147483886" r:id="rId10"/>
    <p:sldLayoutId id="2147483887" r:id="rId11"/>
  </p:sldLayoutIdLst>
  <p:txStyles>
    <p:titleStyle>
      <a:lvl1pPr algn="l" defTabSz="914400" rtl="0" eaLnBrk="1" latinLnBrk="0" hangingPunct="1">
        <a:lnSpc>
          <a:spcPct val="80000"/>
        </a:lnSpc>
        <a:spcBef>
          <a:spcPct val="0"/>
        </a:spcBef>
        <a:buNone/>
        <a:defRPr sz="5000" kern="1200" cap="all" spc="100" baseline="0">
          <a:solidFill>
            <a:schemeClr val="tx1">
              <a:lumMod val="90000"/>
              <a:lumOff val="10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2"/>
        </a:buClr>
        <a:buSzPct val="100000"/>
        <a:buFont typeface="Tw Cen MT" panose="020B0602020104020603" pitchFamily="34" charset="0"/>
        <a:buChar char=" "/>
        <a:defRPr sz="2200" kern="1200">
          <a:solidFill>
            <a:schemeClr val="tx1"/>
          </a:solidFill>
          <a:latin typeface="+mn-lt"/>
          <a:ea typeface="+mn-ea"/>
          <a:cs typeface="+mn-cs"/>
        </a:defRPr>
      </a:lvl1pPr>
      <a:lvl2pPr marL="265176" indent="-137160" algn="l" defTabSz="914400" rtl="0" eaLnBrk="1" latinLnBrk="0" hangingPunct="1">
        <a:lnSpc>
          <a:spcPct val="90000"/>
        </a:lnSpc>
        <a:spcBef>
          <a:spcPts val="200"/>
        </a:spcBef>
        <a:spcAft>
          <a:spcPts val="400"/>
        </a:spcAft>
        <a:buClr>
          <a:schemeClr val="accent2"/>
        </a:buClr>
        <a:buFont typeface="Wingdings 3" pitchFamily="18" charset="2"/>
        <a:buChar char=""/>
        <a:defRPr sz="1800" kern="1200">
          <a:solidFill>
            <a:schemeClr val="tx1"/>
          </a:solidFill>
          <a:latin typeface="+mn-lt"/>
          <a:ea typeface="+mn-ea"/>
          <a:cs typeface="+mn-cs"/>
        </a:defRPr>
      </a:lvl2pPr>
      <a:lvl3pPr marL="448056"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3pPr>
      <a:lvl4pPr marL="594360"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4pPr>
      <a:lvl5pPr marL="777240"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5pPr>
      <a:lvl6pPr marL="914400"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6pPr>
      <a:lvl7pPr marL="1060704"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7pPr>
      <a:lvl8pPr marL="1216152"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8pPr>
      <a:lvl9pPr marL="1362456" indent="-137160" algn="l" defTabSz="914400" rtl="0" eaLnBrk="1" latinLnBrk="0" hangingPunct="1">
        <a:lnSpc>
          <a:spcPct val="90000"/>
        </a:lnSpc>
        <a:spcBef>
          <a:spcPts val="200"/>
        </a:spcBef>
        <a:spcAft>
          <a:spcPts val="400"/>
        </a:spcAft>
        <a:buClr>
          <a:schemeClr val="accent2"/>
        </a:buClr>
        <a:buFont typeface="Wingdings 3" pitchFamily="18" charset="2"/>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hyperlink" Target="https://www.youtube.com/watch?v=blv_-kXT3w0"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p:txBody>
          <a:bodyPr/>
          <a:lstStyle/>
          <a:p>
            <a:r>
              <a:rPr lang="nl-NL" dirty="0" err="1" smtClean="0"/>
              <a:t>Melkgeitenhouderij</a:t>
            </a:r>
            <a:endParaRPr lang="nl-NL" dirty="0"/>
          </a:p>
        </p:txBody>
      </p:sp>
      <p:sp>
        <p:nvSpPr>
          <p:cNvPr id="3" name="Ondertitel 2"/>
          <p:cNvSpPr>
            <a:spLocks noGrp="1"/>
          </p:cNvSpPr>
          <p:nvPr>
            <p:ph type="subTitle" idx="1"/>
          </p:nvPr>
        </p:nvSpPr>
        <p:spPr/>
        <p:txBody>
          <a:bodyPr/>
          <a:lstStyle/>
          <a:p>
            <a:r>
              <a:rPr lang="nl-NL" dirty="0" smtClean="0"/>
              <a:t>Algemene veehouderij</a:t>
            </a:r>
            <a:endParaRPr lang="nl-NL" dirty="0"/>
          </a:p>
        </p:txBody>
      </p:sp>
      <p:pic>
        <p:nvPicPr>
          <p:cNvPr id="4" name="Afbeelding 3"/>
          <p:cNvPicPr>
            <a:picLocks noChangeAspect="1"/>
          </p:cNvPicPr>
          <p:nvPr/>
        </p:nvPicPr>
        <p:blipFill>
          <a:blip r:embed="rId2"/>
          <a:stretch>
            <a:fillRect/>
          </a:stretch>
        </p:blipFill>
        <p:spPr>
          <a:xfrm>
            <a:off x="182879" y="246138"/>
            <a:ext cx="11829423" cy="3397813"/>
          </a:xfrm>
          <a:prstGeom prst="rect">
            <a:avLst/>
          </a:prstGeom>
        </p:spPr>
      </p:pic>
    </p:spTree>
    <p:extLst>
      <p:ext uri="{BB962C8B-B14F-4D97-AF65-F5344CB8AC3E}">
        <p14:creationId xmlns:p14="http://schemas.microsoft.com/office/powerpoint/2010/main" val="30729409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Verwerking en Afzet</a:t>
            </a:r>
            <a:endParaRPr lang="nl-NL" dirty="0"/>
          </a:p>
        </p:txBody>
      </p:sp>
      <p:sp>
        <p:nvSpPr>
          <p:cNvPr id="3" name="Tijdelijke aanduiding voor inhoud 2"/>
          <p:cNvSpPr>
            <a:spLocks noGrp="1"/>
          </p:cNvSpPr>
          <p:nvPr>
            <p:ph idx="1"/>
          </p:nvPr>
        </p:nvSpPr>
        <p:spPr/>
        <p:txBody>
          <a:bodyPr/>
          <a:lstStyle/>
          <a:p>
            <a:r>
              <a:rPr lang="nl-NL" dirty="0" smtClean="0"/>
              <a:t>Meeste melk verwerkt tot kaas</a:t>
            </a:r>
          </a:p>
          <a:p>
            <a:pPr lvl="1"/>
            <a:r>
              <a:rPr lang="nl-NL" dirty="0" smtClean="0"/>
              <a:t>Jong – oud</a:t>
            </a:r>
          </a:p>
          <a:p>
            <a:pPr lvl="1"/>
            <a:r>
              <a:rPr lang="nl-NL" dirty="0" smtClean="0"/>
              <a:t>Hard – zacht</a:t>
            </a:r>
          </a:p>
          <a:p>
            <a:pPr lvl="1"/>
            <a:endParaRPr lang="nl-NL" dirty="0"/>
          </a:p>
          <a:p>
            <a:r>
              <a:rPr lang="nl-NL" dirty="0" smtClean="0"/>
              <a:t>Melk is witter </a:t>
            </a:r>
          </a:p>
          <a:p>
            <a:endParaRPr lang="nl-NL" dirty="0"/>
          </a:p>
          <a:p>
            <a:r>
              <a:rPr lang="nl-NL" dirty="0" smtClean="0"/>
              <a:t>Melk, karnemelk, yoghurt, kwark</a:t>
            </a:r>
          </a:p>
          <a:p>
            <a:endParaRPr lang="nl-NL" dirty="0"/>
          </a:p>
          <a:p>
            <a:r>
              <a:rPr lang="nl-NL" dirty="0" smtClean="0"/>
              <a:t>Veel export </a:t>
            </a:r>
          </a:p>
          <a:p>
            <a:endParaRPr lang="nl-NL" dirty="0"/>
          </a:p>
        </p:txBody>
      </p:sp>
      <p:pic>
        <p:nvPicPr>
          <p:cNvPr id="4" name="Afbeelding 3"/>
          <p:cNvPicPr>
            <a:picLocks noChangeAspect="1"/>
          </p:cNvPicPr>
          <p:nvPr/>
        </p:nvPicPr>
        <p:blipFill>
          <a:blip r:embed="rId3"/>
          <a:stretch>
            <a:fillRect/>
          </a:stretch>
        </p:blipFill>
        <p:spPr>
          <a:xfrm>
            <a:off x="7848600" y="480442"/>
            <a:ext cx="2895599" cy="2895599"/>
          </a:xfrm>
          <a:prstGeom prst="rect">
            <a:avLst/>
          </a:prstGeom>
        </p:spPr>
      </p:pic>
      <p:pic>
        <p:nvPicPr>
          <p:cNvPr id="5" name="Afbeelding 4"/>
          <p:cNvPicPr>
            <a:picLocks noChangeAspect="1"/>
          </p:cNvPicPr>
          <p:nvPr/>
        </p:nvPicPr>
        <p:blipFill>
          <a:blip r:embed="rId4"/>
          <a:stretch>
            <a:fillRect/>
          </a:stretch>
        </p:blipFill>
        <p:spPr>
          <a:xfrm>
            <a:off x="9338310" y="3986403"/>
            <a:ext cx="2171700" cy="2524125"/>
          </a:xfrm>
          <a:prstGeom prst="rect">
            <a:avLst/>
          </a:prstGeom>
        </p:spPr>
      </p:pic>
    </p:spTree>
    <p:extLst>
      <p:ext uri="{BB962C8B-B14F-4D97-AF65-F5344CB8AC3E}">
        <p14:creationId xmlns:p14="http://schemas.microsoft.com/office/powerpoint/2010/main" val="15769617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Bokjes</a:t>
            </a:r>
            <a:endParaRPr lang="nl-NL" dirty="0"/>
          </a:p>
        </p:txBody>
      </p:sp>
      <p:sp>
        <p:nvSpPr>
          <p:cNvPr id="3" name="Tijdelijke aanduiding voor inhoud 2"/>
          <p:cNvSpPr>
            <a:spLocks noGrp="1"/>
          </p:cNvSpPr>
          <p:nvPr>
            <p:ph idx="1"/>
          </p:nvPr>
        </p:nvSpPr>
        <p:spPr/>
        <p:txBody>
          <a:bodyPr/>
          <a:lstStyle/>
          <a:p>
            <a:r>
              <a:rPr lang="nl-NL" dirty="0" err="1" smtClean="0"/>
              <a:t>Afgemest</a:t>
            </a:r>
            <a:endParaRPr lang="nl-NL" dirty="0" smtClean="0"/>
          </a:p>
          <a:p>
            <a:pPr lvl="1"/>
            <a:r>
              <a:rPr lang="nl-NL" dirty="0" smtClean="0"/>
              <a:t>Met alleen melk tot ca. 9-10 kg (4-5 weken)</a:t>
            </a:r>
          </a:p>
          <a:p>
            <a:pPr lvl="1"/>
            <a:r>
              <a:rPr lang="nl-NL" dirty="0" smtClean="0"/>
              <a:t>Met ruwvoer en krachtvoer tot 25-34 kg</a:t>
            </a:r>
          </a:p>
        </p:txBody>
      </p:sp>
      <p:pic>
        <p:nvPicPr>
          <p:cNvPr id="4" name="Afbeelding 3"/>
          <p:cNvPicPr>
            <a:picLocks noChangeAspect="1"/>
          </p:cNvPicPr>
          <p:nvPr/>
        </p:nvPicPr>
        <p:blipFill>
          <a:blip r:embed="rId2"/>
          <a:stretch>
            <a:fillRect/>
          </a:stretch>
        </p:blipFill>
        <p:spPr>
          <a:xfrm>
            <a:off x="6751320" y="2664142"/>
            <a:ext cx="4572000" cy="3267075"/>
          </a:xfrm>
          <a:prstGeom prst="rect">
            <a:avLst/>
          </a:prstGeom>
        </p:spPr>
      </p:pic>
    </p:spTree>
    <p:extLst>
      <p:ext uri="{BB962C8B-B14F-4D97-AF65-F5344CB8AC3E}">
        <p14:creationId xmlns:p14="http://schemas.microsoft.com/office/powerpoint/2010/main" val="4068495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Filmpje </a:t>
            </a:r>
            <a:endParaRPr lang="nl-NL" dirty="0"/>
          </a:p>
        </p:txBody>
      </p:sp>
      <p:sp>
        <p:nvSpPr>
          <p:cNvPr id="3" name="Tijdelijke aanduiding voor inhoud 2"/>
          <p:cNvSpPr>
            <a:spLocks noGrp="1"/>
          </p:cNvSpPr>
          <p:nvPr>
            <p:ph idx="1"/>
          </p:nvPr>
        </p:nvSpPr>
        <p:spPr/>
        <p:txBody>
          <a:bodyPr/>
          <a:lstStyle/>
          <a:p>
            <a:r>
              <a:rPr lang="nl-NL" dirty="0" smtClean="0">
                <a:hlinkClick r:id="rId2"/>
              </a:rPr>
              <a:t>Melkgeiten</a:t>
            </a:r>
            <a:r>
              <a:rPr lang="nl-NL" dirty="0" smtClean="0"/>
              <a:t> </a:t>
            </a:r>
            <a:endParaRPr lang="nl-NL" dirty="0"/>
          </a:p>
        </p:txBody>
      </p:sp>
    </p:spTree>
    <p:extLst>
      <p:ext uri="{BB962C8B-B14F-4D97-AF65-F5344CB8AC3E}">
        <p14:creationId xmlns:p14="http://schemas.microsoft.com/office/powerpoint/2010/main" val="36125696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Inhoud</a:t>
            </a:r>
            <a:endParaRPr lang="nl-NL" dirty="0"/>
          </a:p>
        </p:txBody>
      </p:sp>
      <p:sp>
        <p:nvSpPr>
          <p:cNvPr id="3" name="Tijdelijke aanduiding voor inhoud 2"/>
          <p:cNvSpPr>
            <a:spLocks noGrp="1"/>
          </p:cNvSpPr>
          <p:nvPr>
            <p:ph idx="1"/>
          </p:nvPr>
        </p:nvSpPr>
        <p:spPr/>
        <p:txBody>
          <a:bodyPr/>
          <a:lstStyle/>
          <a:p>
            <a:pPr>
              <a:buFont typeface="Arial" panose="020B0604020202020204" pitchFamily="34" charset="0"/>
              <a:buChar char="•"/>
            </a:pPr>
            <a:r>
              <a:rPr lang="nl-NL" dirty="0"/>
              <a:t> </a:t>
            </a:r>
            <a:r>
              <a:rPr lang="nl-NL" dirty="0" smtClean="0"/>
              <a:t>De geit</a:t>
            </a:r>
          </a:p>
          <a:p>
            <a:pPr>
              <a:buFont typeface="Arial" panose="020B0604020202020204" pitchFamily="34" charset="0"/>
              <a:buChar char="•"/>
            </a:pPr>
            <a:r>
              <a:rPr lang="nl-NL" dirty="0" smtClean="0"/>
              <a:t> De </a:t>
            </a:r>
            <a:r>
              <a:rPr lang="nl-NL" dirty="0" err="1" smtClean="0"/>
              <a:t>geitenhouderij</a:t>
            </a:r>
            <a:endParaRPr lang="nl-NL" dirty="0" smtClean="0"/>
          </a:p>
          <a:p>
            <a:pPr lvl="1">
              <a:buFont typeface="Arial" panose="020B0604020202020204" pitchFamily="34" charset="0"/>
              <a:buChar char="•"/>
            </a:pPr>
            <a:r>
              <a:rPr lang="nl-NL" dirty="0" smtClean="0"/>
              <a:t>Het bedrijf</a:t>
            </a:r>
          </a:p>
          <a:p>
            <a:pPr lvl="1">
              <a:buFont typeface="Arial" panose="020B0604020202020204" pitchFamily="34" charset="0"/>
              <a:buChar char="•"/>
            </a:pPr>
            <a:r>
              <a:rPr lang="nl-NL" dirty="0" smtClean="0"/>
              <a:t>De sector</a:t>
            </a:r>
            <a:endParaRPr lang="nl-NL" dirty="0"/>
          </a:p>
        </p:txBody>
      </p:sp>
      <p:pic>
        <p:nvPicPr>
          <p:cNvPr id="4" name="Afbeelding 3"/>
          <p:cNvPicPr>
            <a:picLocks noChangeAspect="1"/>
          </p:cNvPicPr>
          <p:nvPr/>
        </p:nvPicPr>
        <p:blipFill>
          <a:blip r:embed="rId2"/>
          <a:stretch>
            <a:fillRect/>
          </a:stretch>
        </p:blipFill>
        <p:spPr>
          <a:xfrm rot="10800000" flipV="1">
            <a:off x="5135878" y="1859280"/>
            <a:ext cx="6017317" cy="3969431"/>
          </a:xfrm>
          <a:prstGeom prst="rect">
            <a:avLst/>
          </a:prstGeom>
        </p:spPr>
      </p:pic>
    </p:spTree>
    <p:extLst>
      <p:ext uri="{BB962C8B-B14F-4D97-AF65-F5344CB8AC3E}">
        <p14:creationId xmlns:p14="http://schemas.microsoft.com/office/powerpoint/2010/main" val="30979210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De geit</a:t>
            </a:r>
            <a:endParaRPr lang="nl-NL" dirty="0"/>
          </a:p>
        </p:txBody>
      </p:sp>
      <p:sp>
        <p:nvSpPr>
          <p:cNvPr id="3" name="Tijdelijke aanduiding voor inhoud 2"/>
          <p:cNvSpPr>
            <a:spLocks noGrp="1"/>
          </p:cNvSpPr>
          <p:nvPr>
            <p:ph idx="1"/>
          </p:nvPr>
        </p:nvSpPr>
        <p:spPr/>
        <p:txBody>
          <a:bodyPr/>
          <a:lstStyle/>
          <a:p>
            <a:r>
              <a:rPr lang="nl-NL" dirty="0" smtClean="0"/>
              <a:t>Twee spenen</a:t>
            </a:r>
          </a:p>
          <a:p>
            <a:r>
              <a:rPr lang="nl-NL" dirty="0" smtClean="0"/>
              <a:t>Herkauwer</a:t>
            </a:r>
          </a:p>
          <a:p>
            <a:r>
              <a:rPr lang="nl-NL" dirty="0" smtClean="0"/>
              <a:t>Melkproductie vanaf ca. 1 jaar</a:t>
            </a:r>
          </a:p>
          <a:p>
            <a:r>
              <a:rPr lang="nl-NL" dirty="0" smtClean="0"/>
              <a:t>Draagtijd ca. 5 maanden, 2-3 lammetjes</a:t>
            </a:r>
          </a:p>
          <a:p>
            <a:endParaRPr lang="nl-NL" dirty="0" smtClean="0"/>
          </a:p>
          <a:p>
            <a:endParaRPr lang="nl-NL" dirty="0"/>
          </a:p>
        </p:txBody>
      </p:sp>
      <p:pic>
        <p:nvPicPr>
          <p:cNvPr id="5" name="Afbeelding 4"/>
          <p:cNvPicPr>
            <a:picLocks noChangeAspect="1"/>
          </p:cNvPicPr>
          <p:nvPr/>
        </p:nvPicPr>
        <p:blipFill>
          <a:blip r:embed="rId3"/>
          <a:stretch>
            <a:fillRect/>
          </a:stretch>
        </p:blipFill>
        <p:spPr>
          <a:xfrm>
            <a:off x="6534579" y="3573208"/>
            <a:ext cx="5221176" cy="2937320"/>
          </a:xfrm>
          <a:prstGeom prst="rect">
            <a:avLst/>
          </a:prstGeom>
        </p:spPr>
      </p:pic>
    </p:spTree>
    <p:extLst>
      <p:ext uri="{BB962C8B-B14F-4D97-AF65-F5344CB8AC3E}">
        <p14:creationId xmlns:p14="http://schemas.microsoft.com/office/powerpoint/2010/main" val="340534095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Oorsprong </a:t>
            </a:r>
            <a:r>
              <a:rPr lang="nl-NL" dirty="0" err="1" smtClean="0"/>
              <a:t>geitenhouderij</a:t>
            </a:r>
            <a:endParaRPr lang="nl-NL" dirty="0"/>
          </a:p>
        </p:txBody>
      </p:sp>
      <p:sp>
        <p:nvSpPr>
          <p:cNvPr id="3" name="Tijdelijke aanduiding voor inhoud 2"/>
          <p:cNvSpPr>
            <a:spLocks noGrp="1"/>
          </p:cNvSpPr>
          <p:nvPr>
            <p:ph idx="1"/>
          </p:nvPr>
        </p:nvSpPr>
        <p:spPr/>
        <p:txBody>
          <a:bodyPr/>
          <a:lstStyle/>
          <a:p>
            <a:r>
              <a:rPr lang="nl-NL" dirty="0" smtClean="0"/>
              <a:t>Koe onbetaalbaar</a:t>
            </a:r>
          </a:p>
          <a:p>
            <a:pPr lvl="1"/>
            <a:r>
              <a:rPr lang="nl-NL" dirty="0" err="1" smtClean="0"/>
              <a:t>Armeluiskoe</a:t>
            </a:r>
            <a:endParaRPr lang="nl-NL" dirty="0" smtClean="0"/>
          </a:p>
          <a:p>
            <a:r>
              <a:rPr lang="nl-NL" dirty="0" smtClean="0"/>
              <a:t>2</a:t>
            </a:r>
            <a:r>
              <a:rPr lang="nl-NL" baseline="30000" dirty="0" smtClean="0"/>
              <a:t>e</a:t>
            </a:r>
            <a:r>
              <a:rPr lang="nl-NL" dirty="0" smtClean="0"/>
              <a:t> helft 20</a:t>
            </a:r>
            <a:r>
              <a:rPr lang="nl-NL" baseline="30000" dirty="0" smtClean="0"/>
              <a:t>e</a:t>
            </a:r>
            <a:r>
              <a:rPr lang="nl-NL" dirty="0" smtClean="0"/>
              <a:t> eeuw: overgang naar de melkkoeien</a:t>
            </a:r>
          </a:p>
          <a:p>
            <a:endParaRPr lang="nl-NL" dirty="0"/>
          </a:p>
          <a:p>
            <a:r>
              <a:rPr lang="nl-NL" dirty="0" smtClean="0"/>
              <a:t>Vanaf 1986 groei en professionalisering</a:t>
            </a:r>
          </a:p>
          <a:p>
            <a:endParaRPr lang="nl-NL" dirty="0"/>
          </a:p>
        </p:txBody>
      </p:sp>
    </p:spTree>
    <p:extLst>
      <p:ext uri="{BB962C8B-B14F-4D97-AF65-F5344CB8AC3E}">
        <p14:creationId xmlns:p14="http://schemas.microsoft.com/office/powerpoint/2010/main" val="24477170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Rassen</a:t>
            </a:r>
            <a:endParaRPr lang="nl-NL" dirty="0"/>
          </a:p>
        </p:txBody>
      </p:sp>
      <p:sp>
        <p:nvSpPr>
          <p:cNvPr id="3" name="Tijdelijke aanduiding voor inhoud 2"/>
          <p:cNvSpPr>
            <a:spLocks noGrp="1"/>
          </p:cNvSpPr>
          <p:nvPr>
            <p:ph idx="1"/>
          </p:nvPr>
        </p:nvSpPr>
        <p:spPr/>
        <p:txBody>
          <a:bodyPr/>
          <a:lstStyle/>
          <a:p>
            <a:r>
              <a:rPr lang="nl-NL" dirty="0" err="1" smtClean="0"/>
              <a:t>Saanen</a:t>
            </a:r>
            <a:endParaRPr lang="nl-NL" dirty="0" smtClean="0"/>
          </a:p>
          <a:p>
            <a:endParaRPr lang="nl-NL" dirty="0"/>
          </a:p>
          <a:p>
            <a:r>
              <a:rPr lang="nl-NL" dirty="0" smtClean="0"/>
              <a:t>Nederlandse Witte Geit</a:t>
            </a:r>
          </a:p>
          <a:p>
            <a:endParaRPr lang="nl-NL" dirty="0"/>
          </a:p>
        </p:txBody>
      </p:sp>
      <p:pic>
        <p:nvPicPr>
          <p:cNvPr id="4" name="Afbeelding 3"/>
          <p:cNvPicPr>
            <a:picLocks noChangeAspect="1"/>
          </p:cNvPicPr>
          <p:nvPr/>
        </p:nvPicPr>
        <p:blipFill>
          <a:blip r:embed="rId2"/>
          <a:stretch>
            <a:fillRect/>
          </a:stretch>
        </p:blipFill>
        <p:spPr>
          <a:xfrm>
            <a:off x="4408170" y="1117282"/>
            <a:ext cx="6667500" cy="5019675"/>
          </a:xfrm>
          <a:prstGeom prst="rect">
            <a:avLst/>
          </a:prstGeom>
        </p:spPr>
      </p:pic>
    </p:spTree>
    <p:extLst>
      <p:ext uri="{BB962C8B-B14F-4D97-AF65-F5344CB8AC3E}">
        <p14:creationId xmlns:p14="http://schemas.microsoft.com/office/powerpoint/2010/main" val="19008427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productie</a:t>
            </a:r>
            <a:endParaRPr lang="nl-NL" dirty="0"/>
          </a:p>
        </p:txBody>
      </p:sp>
      <p:sp>
        <p:nvSpPr>
          <p:cNvPr id="3" name="Tijdelijke aanduiding voor inhoud 2"/>
          <p:cNvSpPr>
            <a:spLocks noGrp="1"/>
          </p:cNvSpPr>
          <p:nvPr>
            <p:ph idx="1"/>
          </p:nvPr>
        </p:nvSpPr>
        <p:spPr/>
        <p:txBody>
          <a:bodyPr/>
          <a:lstStyle/>
          <a:p>
            <a:r>
              <a:rPr lang="nl-NL" dirty="0" err="1" smtClean="0"/>
              <a:t>Duurmelken</a:t>
            </a:r>
            <a:r>
              <a:rPr lang="nl-NL" dirty="0" smtClean="0"/>
              <a:t>: gedurende 2 of meer jaren geen dracht</a:t>
            </a:r>
          </a:p>
          <a:p>
            <a:endParaRPr lang="nl-NL" dirty="0"/>
          </a:p>
          <a:p>
            <a:r>
              <a:rPr lang="nl-NL" dirty="0" smtClean="0"/>
              <a:t>Ca. 3 liter per dag/ 950-1000 kg per jaar</a:t>
            </a:r>
          </a:p>
          <a:p>
            <a:endParaRPr lang="nl-NL" dirty="0"/>
          </a:p>
          <a:p>
            <a:r>
              <a:rPr lang="nl-NL" dirty="0" smtClean="0"/>
              <a:t>Vetgehalte ca. 4,1%</a:t>
            </a:r>
          </a:p>
          <a:p>
            <a:r>
              <a:rPr lang="nl-NL" dirty="0" smtClean="0"/>
              <a:t>Eiwitgehalte ca. 3,4%</a:t>
            </a:r>
          </a:p>
          <a:p>
            <a:endParaRPr lang="nl-NL" dirty="0"/>
          </a:p>
        </p:txBody>
      </p:sp>
      <p:pic>
        <p:nvPicPr>
          <p:cNvPr id="4" name="Afbeelding 3"/>
          <p:cNvPicPr>
            <a:picLocks noChangeAspect="1"/>
          </p:cNvPicPr>
          <p:nvPr/>
        </p:nvPicPr>
        <p:blipFill>
          <a:blip r:embed="rId3"/>
          <a:stretch>
            <a:fillRect/>
          </a:stretch>
        </p:blipFill>
        <p:spPr>
          <a:xfrm>
            <a:off x="6326123" y="3405105"/>
            <a:ext cx="5454397" cy="3105423"/>
          </a:xfrm>
          <a:prstGeom prst="rect">
            <a:avLst/>
          </a:prstGeom>
        </p:spPr>
      </p:pic>
    </p:spTree>
    <p:extLst>
      <p:ext uri="{BB962C8B-B14F-4D97-AF65-F5344CB8AC3E}">
        <p14:creationId xmlns:p14="http://schemas.microsoft.com/office/powerpoint/2010/main" val="25071233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Voeding</a:t>
            </a:r>
            <a:endParaRPr lang="nl-NL" dirty="0"/>
          </a:p>
        </p:txBody>
      </p:sp>
      <p:sp>
        <p:nvSpPr>
          <p:cNvPr id="3" name="Tijdelijke aanduiding voor inhoud 2"/>
          <p:cNvSpPr>
            <a:spLocks noGrp="1"/>
          </p:cNvSpPr>
          <p:nvPr>
            <p:ph idx="1"/>
          </p:nvPr>
        </p:nvSpPr>
        <p:spPr/>
        <p:txBody>
          <a:bodyPr/>
          <a:lstStyle/>
          <a:p>
            <a:r>
              <a:rPr lang="nl-NL" dirty="0" smtClean="0"/>
              <a:t>Gras</a:t>
            </a:r>
          </a:p>
          <a:p>
            <a:r>
              <a:rPr lang="nl-NL" dirty="0" smtClean="0"/>
              <a:t>Maïs</a:t>
            </a:r>
          </a:p>
          <a:p>
            <a:r>
              <a:rPr lang="nl-NL" dirty="0" smtClean="0"/>
              <a:t>Brok </a:t>
            </a:r>
            <a:endParaRPr lang="nl-NL" dirty="0"/>
          </a:p>
        </p:txBody>
      </p:sp>
    </p:spTree>
    <p:extLst>
      <p:ext uri="{BB962C8B-B14F-4D97-AF65-F5344CB8AC3E}">
        <p14:creationId xmlns:p14="http://schemas.microsoft.com/office/powerpoint/2010/main" val="29291392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Huisvesting</a:t>
            </a:r>
            <a:endParaRPr lang="nl-NL" dirty="0"/>
          </a:p>
        </p:txBody>
      </p:sp>
      <p:sp>
        <p:nvSpPr>
          <p:cNvPr id="3" name="Tijdelijke aanduiding voor inhoud 2"/>
          <p:cNvSpPr>
            <a:spLocks noGrp="1"/>
          </p:cNvSpPr>
          <p:nvPr>
            <p:ph idx="1"/>
          </p:nvPr>
        </p:nvSpPr>
        <p:spPr/>
        <p:txBody>
          <a:bodyPr/>
          <a:lstStyle/>
          <a:p>
            <a:pPr marL="0" indent="0">
              <a:buNone/>
            </a:pPr>
            <a:r>
              <a:rPr lang="nl-NL" dirty="0" smtClean="0"/>
              <a:t>In grote groepen op stal</a:t>
            </a:r>
          </a:p>
          <a:p>
            <a:pPr marL="0" indent="0">
              <a:buNone/>
            </a:pPr>
            <a:endParaRPr lang="nl-NL" dirty="0"/>
          </a:p>
          <a:p>
            <a:pPr marL="0" indent="0">
              <a:buNone/>
            </a:pPr>
            <a:r>
              <a:rPr lang="nl-NL" dirty="0" smtClean="0"/>
              <a:t>2-3 keer melken per dag</a:t>
            </a:r>
          </a:p>
          <a:p>
            <a:pPr marL="0" indent="0">
              <a:buNone/>
            </a:pPr>
            <a:r>
              <a:rPr lang="nl-NL" dirty="0"/>
              <a:t>	</a:t>
            </a:r>
            <a:r>
              <a:rPr lang="nl-NL" dirty="0" smtClean="0"/>
              <a:t>zij-aan-zij</a:t>
            </a:r>
          </a:p>
          <a:p>
            <a:pPr marL="0" indent="0">
              <a:buNone/>
            </a:pPr>
            <a:r>
              <a:rPr lang="nl-NL" dirty="0"/>
              <a:t>	</a:t>
            </a:r>
            <a:r>
              <a:rPr lang="nl-NL" dirty="0" err="1" smtClean="0"/>
              <a:t>carroussel</a:t>
            </a:r>
            <a:endParaRPr lang="nl-NL" dirty="0" smtClean="0"/>
          </a:p>
          <a:p>
            <a:pPr marL="0" indent="0">
              <a:buNone/>
            </a:pPr>
            <a:endParaRPr lang="nl-NL" dirty="0"/>
          </a:p>
        </p:txBody>
      </p:sp>
      <p:pic>
        <p:nvPicPr>
          <p:cNvPr id="4" name="Afbeelding 3"/>
          <p:cNvPicPr>
            <a:picLocks noChangeAspect="1"/>
          </p:cNvPicPr>
          <p:nvPr/>
        </p:nvPicPr>
        <p:blipFill>
          <a:blip r:embed="rId2"/>
          <a:stretch>
            <a:fillRect/>
          </a:stretch>
        </p:blipFill>
        <p:spPr>
          <a:xfrm>
            <a:off x="5278754" y="585216"/>
            <a:ext cx="6029325" cy="4006152"/>
          </a:xfrm>
          <a:prstGeom prst="rect">
            <a:avLst/>
          </a:prstGeom>
        </p:spPr>
      </p:pic>
      <p:pic>
        <p:nvPicPr>
          <p:cNvPr id="5" name="Afbeelding 4"/>
          <p:cNvPicPr>
            <a:picLocks noChangeAspect="1"/>
          </p:cNvPicPr>
          <p:nvPr/>
        </p:nvPicPr>
        <p:blipFill>
          <a:blip r:embed="rId3"/>
          <a:stretch>
            <a:fillRect/>
          </a:stretch>
        </p:blipFill>
        <p:spPr>
          <a:xfrm>
            <a:off x="3491865" y="3725990"/>
            <a:ext cx="4286250" cy="2847975"/>
          </a:xfrm>
          <a:prstGeom prst="rect">
            <a:avLst/>
          </a:prstGeom>
        </p:spPr>
      </p:pic>
      <p:pic>
        <p:nvPicPr>
          <p:cNvPr id="6" name="Afbeelding 5"/>
          <p:cNvPicPr>
            <a:picLocks noChangeAspect="1"/>
          </p:cNvPicPr>
          <p:nvPr/>
        </p:nvPicPr>
        <p:blipFill>
          <a:blip r:embed="rId4"/>
          <a:stretch>
            <a:fillRect/>
          </a:stretch>
        </p:blipFill>
        <p:spPr>
          <a:xfrm>
            <a:off x="7778115" y="3368548"/>
            <a:ext cx="4286250" cy="2847975"/>
          </a:xfrm>
          <a:prstGeom prst="rect">
            <a:avLst/>
          </a:prstGeom>
        </p:spPr>
      </p:pic>
    </p:spTree>
    <p:extLst>
      <p:ext uri="{BB962C8B-B14F-4D97-AF65-F5344CB8AC3E}">
        <p14:creationId xmlns:p14="http://schemas.microsoft.com/office/powerpoint/2010/main" val="24239468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dirty="0" smtClean="0"/>
              <a:t>Sector in nl (2015)</a:t>
            </a:r>
            <a:endParaRPr lang="nl-NL" dirty="0"/>
          </a:p>
        </p:txBody>
      </p:sp>
      <p:sp>
        <p:nvSpPr>
          <p:cNvPr id="3" name="Tijdelijke aanduiding voor inhoud 2"/>
          <p:cNvSpPr>
            <a:spLocks noGrp="1"/>
          </p:cNvSpPr>
          <p:nvPr>
            <p:ph idx="1"/>
          </p:nvPr>
        </p:nvSpPr>
        <p:spPr/>
        <p:txBody>
          <a:bodyPr/>
          <a:lstStyle/>
          <a:p>
            <a:endParaRPr lang="nl-NL" dirty="0"/>
          </a:p>
        </p:txBody>
      </p:sp>
      <p:pic>
        <p:nvPicPr>
          <p:cNvPr id="4" name="Afbeelding 3"/>
          <p:cNvPicPr>
            <a:picLocks noChangeAspect="1"/>
          </p:cNvPicPr>
          <p:nvPr/>
        </p:nvPicPr>
        <p:blipFill rotWithShape="1">
          <a:blip r:embed="rId2"/>
          <a:srcRect l="31259" t="28333" r="33602" b="14584"/>
          <a:stretch/>
        </p:blipFill>
        <p:spPr>
          <a:xfrm>
            <a:off x="5257800" y="460756"/>
            <a:ext cx="6737304" cy="6153404"/>
          </a:xfrm>
          <a:prstGeom prst="rect">
            <a:avLst/>
          </a:prstGeom>
        </p:spPr>
      </p:pic>
    </p:spTree>
    <p:extLst>
      <p:ext uri="{BB962C8B-B14F-4D97-AF65-F5344CB8AC3E}">
        <p14:creationId xmlns:p14="http://schemas.microsoft.com/office/powerpoint/2010/main" val="1991538178"/>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Integraal">
  <a:themeElements>
    <a:clrScheme name="Groen">
      <a:dk1>
        <a:sysClr val="windowText" lastClr="000000"/>
      </a:dk1>
      <a:lt1>
        <a:sysClr val="window" lastClr="FFFFFF"/>
      </a:lt1>
      <a:dk2>
        <a:srgbClr val="455F51"/>
      </a:dk2>
      <a:lt2>
        <a:srgbClr val="E3DED1"/>
      </a:lt2>
      <a:accent1>
        <a:srgbClr val="549E39"/>
      </a:accent1>
      <a:accent2>
        <a:srgbClr val="8AB833"/>
      </a:accent2>
      <a:accent3>
        <a:srgbClr val="C0CF3A"/>
      </a:accent3>
      <a:accent4>
        <a:srgbClr val="029676"/>
      </a:accent4>
      <a:accent5>
        <a:srgbClr val="4AB5C4"/>
      </a:accent5>
      <a:accent6>
        <a:srgbClr val="0989B1"/>
      </a:accent6>
      <a:hlink>
        <a:srgbClr val="6B9F25"/>
      </a:hlink>
      <a:folHlink>
        <a:srgbClr val="BA6906"/>
      </a:folHlink>
    </a:clrScheme>
    <a:fontScheme name="Integraal">
      <a:majorFont>
        <a:latin typeface="Tw Cen MT Condensed" panose="020B06060201040202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w Cen MT" panose="020B0602020104020603"/>
        <a:ea typeface=""/>
        <a:cs typeface=""/>
        <a:font script="Grek" typeface="Calibri"/>
        <a:font script="Cyrl" typeface="Calibri"/>
        <a:font script="Jpan" typeface="メイリオ"/>
        <a:font script="Hang" typeface="HY얕은샘물M"/>
        <a:font script="Hans" typeface="华文仿宋"/>
        <a:font script="Hant" typeface="微軟正黑體"/>
        <a:font script="Arab" typeface="Arial"/>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Integraal">
      <a:fillStyleLst>
        <a:solidFill>
          <a:schemeClr val="phClr"/>
        </a:solidFill>
        <a:gradFill rotWithShape="1">
          <a:gsLst>
            <a:gs pos="0">
              <a:schemeClr val="phClr">
                <a:tint val="83000"/>
                <a:satMod val="100000"/>
                <a:lumMod val="100000"/>
              </a:schemeClr>
            </a:gs>
            <a:gs pos="100000">
              <a:schemeClr val="phClr">
                <a:tint val="61000"/>
                <a:satMod val="150000"/>
                <a:lumMod val="100000"/>
              </a:schemeClr>
            </a:gs>
          </a:gsLst>
          <a:path path="circle">
            <a:fillToRect l="100000" t="100000" r="100000" b="100000"/>
          </a:path>
        </a:gradFill>
        <a:gradFill rotWithShape="1">
          <a:gsLst>
            <a:gs pos="0">
              <a:schemeClr val="phClr">
                <a:tint val="100000"/>
                <a:shade val="85000"/>
                <a:satMod val="100000"/>
                <a:lumMod val="100000"/>
              </a:schemeClr>
            </a:gs>
            <a:gs pos="100000">
              <a:schemeClr val="phClr">
                <a:tint val="90000"/>
                <a:shade val="100000"/>
                <a:satMod val="150000"/>
                <a:lumMod val="100000"/>
              </a:schemeClr>
            </a:gs>
          </a:gsLst>
          <a:path path="circle">
            <a:fillToRect l="100000" t="100000" r="100000" b="100000"/>
          </a:path>
        </a:gradFill>
      </a:fillStyleLst>
      <a:lnStyleLst>
        <a:ln w="9525" cap="flat" cmpd="sng" algn="ctr">
          <a:solidFill>
            <a:schemeClr val="phClr"/>
          </a:solidFill>
          <a:prstDash val="solid"/>
        </a:ln>
        <a:ln w="15875"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outerShdw blurRad="50800" dist="12700" dir="5400000" algn="ctr" rotWithShape="0">
              <a:srgbClr val="000000">
                <a:alpha val="50000"/>
              </a:srgbClr>
            </a:outerShdw>
          </a:effectLst>
        </a:effectStyle>
        <a:effectStyle>
          <a:effectLst>
            <a:outerShdw blurRad="76200" dist="25400" dir="5400000" algn="ctr" rotWithShape="0">
              <a:srgbClr val="000000">
                <a:alpha val="60000"/>
              </a:srgbClr>
            </a:outerShdw>
          </a:effectLst>
          <a:scene3d>
            <a:camera prst="orthographicFront">
              <a:rot lat="0" lon="0" rev="0"/>
            </a:camera>
            <a:lightRig rig="flat" dir="t">
              <a:rot lat="0" lon="0" rev="3600000"/>
            </a:lightRig>
          </a:scene3d>
          <a:sp3d contourW="12700" prstMaterial="flat">
            <a:bevelT w="38100" h="44450" prst="angle"/>
            <a:contourClr>
              <a:schemeClr val="phClr">
                <a:shade val="35000"/>
                <a:satMod val="160000"/>
              </a:schemeClr>
            </a:contourClr>
          </a:sp3d>
        </a:effectStyle>
      </a:effectStyleLst>
      <a:bgFillStyleLst>
        <a:solidFill>
          <a:schemeClr val="phClr"/>
        </a:solidFill>
        <a:blipFill rotWithShape="1">
          <a:blip xmlns:r="http://schemas.openxmlformats.org/officeDocument/2006/relationships" r:embed="rId1">
            <a:duotone>
              <a:schemeClr val="phClr">
                <a:tint val="98000"/>
              </a:schemeClr>
              <a:schemeClr val="phClr">
                <a:shade val="89000"/>
                <a:satMod val="145000"/>
              </a:schemeClr>
            </a:duotone>
          </a:blip>
          <a:tile tx="0" ty="0" sx="32000" sy="32000" flip="none" algn="tl"/>
        </a:blipFill>
        <a:blipFill rotWithShape="1">
          <a:blip xmlns:r="http://schemas.openxmlformats.org/officeDocument/2006/relationships" r:embed="rId2">
            <a:duotone>
              <a:schemeClr val="phClr">
                <a:tint val="98000"/>
              </a:schemeClr>
              <a:schemeClr val="phClr">
                <a:shade val="95000"/>
              </a:schemeClr>
            </a:duotone>
          </a:blip>
          <a:tile tx="0" ty="0" sx="32000" sy="32000" flip="none" algn="tl"/>
        </a:blipFill>
      </a:bgFillStyleLst>
    </a:fmtScheme>
  </a:themeElements>
  <a:objectDefaults/>
  <a:extraClrSchemeLst/>
  <a:extLst>
    <a:ext uri="{05A4C25C-085E-4340-85A3-A5531E510DB2}">
      <thm15:themeFamily xmlns:thm15="http://schemas.microsoft.com/office/thememl/2012/main" name="Integral" id="{3577F8C9-A904-41D8-97D2-FD898F53F20E}" vid="{090DCB5F-146D-478A-852A-34B16FE9F3A8}"/>
    </a:ext>
  </a:extLst>
</a:theme>
</file>

<file path=ppt/theme/theme2.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toor">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Integral</Template>
  <TotalTime>54</TotalTime>
  <Words>340</Words>
  <Application>Microsoft Office PowerPoint</Application>
  <PresentationFormat>Breedbeeld</PresentationFormat>
  <Paragraphs>64</Paragraphs>
  <Slides>12</Slides>
  <Notes>4</Notes>
  <HiddenSlides>0</HiddenSlides>
  <MMClips>0</MMClips>
  <ScaleCrop>false</ScaleCrop>
  <HeadingPairs>
    <vt:vector size="6" baseType="variant">
      <vt:variant>
        <vt:lpstr>Gebruikte lettertypen</vt:lpstr>
      </vt:variant>
      <vt:variant>
        <vt:i4>5</vt:i4>
      </vt:variant>
      <vt:variant>
        <vt:lpstr>Thema</vt:lpstr>
      </vt:variant>
      <vt:variant>
        <vt:i4>1</vt:i4>
      </vt:variant>
      <vt:variant>
        <vt:lpstr>Diatitels</vt:lpstr>
      </vt:variant>
      <vt:variant>
        <vt:i4>12</vt:i4>
      </vt:variant>
    </vt:vector>
  </HeadingPairs>
  <TitlesOfParts>
    <vt:vector size="18" baseType="lpstr">
      <vt:lpstr>Arial</vt:lpstr>
      <vt:lpstr>Calibri</vt:lpstr>
      <vt:lpstr>Tw Cen MT</vt:lpstr>
      <vt:lpstr>Tw Cen MT Condensed</vt:lpstr>
      <vt:lpstr>Wingdings 3</vt:lpstr>
      <vt:lpstr>Integraal</vt:lpstr>
      <vt:lpstr>Melkgeitenhouderij</vt:lpstr>
      <vt:lpstr>Inhoud</vt:lpstr>
      <vt:lpstr>De geit</vt:lpstr>
      <vt:lpstr>Oorsprong geitenhouderij</vt:lpstr>
      <vt:lpstr>Rassen</vt:lpstr>
      <vt:lpstr>productie</vt:lpstr>
      <vt:lpstr>Voeding</vt:lpstr>
      <vt:lpstr>Huisvesting</vt:lpstr>
      <vt:lpstr>Sector in nl (2015)</vt:lpstr>
      <vt:lpstr>Verwerking en Afzet</vt:lpstr>
      <vt:lpstr>Bokjes</vt:lpstr>
      <vt:lpstr>Filmpje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Melkgeitenhouderij</dc:title>
  <dc:creator>Nienke van Dijk</dc:creator>
  <cp:lastModifiedBy>Astrid Sportel - Bosman</cp:lastModifiedBy>
  <cp:revision>8</cp:revision>
  <dcterms:created xsi:type="dcterms:W3CDTF">2016-11-09T12:25:28Z</dcterms:created>
  <dcterms:modified xsi:type="dcterms:W3CDTF">2018-09-04T11:25:23Z</dcterms:modified>
</cp:coreProperties>
</file>