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65" r:id="rId3"/>
    <p:sldId id="257" r:id="rId4"/>
    <p:sldId id="258" r:id="rId5"/>
    <p:sldId id="264" r:id="rId6"/>
    <p:sldId id="259" r:id="rId7"/>
    <p:sldId id="272" r:id="rId8"/>
    <p:sldId id="274" r:id="rId9"/>
    <p:sldId id="260" r:id="rId10"/>
    <p:sldId id="263" r:id="rId11"/>
    <p:sldId id="270" r:id="rId12"/>
    <p:sldId id="271" r:id="rId13"/>
    <p:sldId id="273" r:id="rId14"/>
    <p:sldId id="275" r:id="rId15"/>
    <p:sldId id="276" r:id="rId16"/>
    <p:sldId id="261" r:id="rId17"/>
    <p:sldId id="266" r:id="rId18"/>
    <p:sldId id="269" r:id="rId19"/>
    <p:sldId id="267" r:id="rId20"/>
    <p:sldId id="268" r:id="rId21"/>
    <p:sldId id="262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067B6-F1D2-4378-A0E9-CD2444859A6F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7C8B2-EACE-4B4A-BF49-B93AF9B17DD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3824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2A0D7-6D99-48B7-B070-EFEF862A94FE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9736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E7CF64F-F798-4482-B27A-3EFABEA0F03E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780EF52-8A18-46B9-A17E-38F458393D5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bioplek.html" TargetMode="External"/><Relationship Id="rId2" Type="http://schemas.openxmlformats.org/officeDocument/2006/relationships/hyperlink" Target="http://biologiepagina.n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t.slideshare.net/PascalvdN/hoofdstuk-04-audesirk?nomobile=true" TargetMode="External"/><Relationship Id="rId5" Type="http://schemas.openxmlformats.org/officeDocument/2006/relationships/hyperlink" Target="http://www.10voorbiologie.nl/index.php?cat=2" TargetMode="External"/><Relationship Id="rId4" Type="http://schemas.openxmlformats.org/officeDocument/2006/relationships/hyperlink" Target="http://biologielessen.nl/ob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focus-op-biologie-cellen-aan-de-basis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bioplek.html" TargetMode="External"/><Relationship Id="rId2" Type="http://schemas.openxmlformats.org/officeDocument/2006/relationships/hyperlink" Target="http://biologiepagina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10voorbiologie.nl/index.php?cat=2" TargetMode="External"/><Relationship Id="rId4" Type="http://schemas.openxmlformats.org/officeDocument/2006/relationships/hyperlink" Target="http://biologielessen.nl/ob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Biologie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Algemeen</a:t>
            </a:r>
          </a:p>
          <a:p>
            <a:endParaRPr lang="nl-NL" dirty="0"/>
          </a:p>
          <a:p>
            <a:r>
              <a:rPr lang="nl-NL" dirty="0" smtClean="0"/>
              <a:t>Niveau </a:t>
            </a:r>
            <a:r>
              <a:rPr lang="nl-NL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631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349617" cy="564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45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084168" y="2628201"/>
            <a:ext cx="216024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600" dirty="0" smtClean="0">
                <a:solidFill>
                  <a:sysClr val="windowText" lastClr="000000"/>
                </a:solidFill>
              </a:rPr>
              <a:t>Mitochondrion Maakt energie</a:t>
            </a:r>
            <a:endParaRPr lang="nl-NL" sz="1600" dirty="0">
              <a:solidFill>
                <a:sysClr val="windowText" lastClr="000000"/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272808" cy="545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294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904504" cy="521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41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Samenvatting organellen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3" y="2323652"/>
            <a:ext cx="6624852" cy="3625628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Kern 		bewaart alle informatie</a:t>
            </a:r>
          </a:p>
          <a:p>
            <a:r>
              <a:rPr lang="nl-NL" dirty="0" smtClean="0"/>
              <a:t>Mitochondriën 	zorgen voor energie</a:t>
            </a:r>
          </a:p>
          <a:p>
            <a:r>
              <a:rPr lang="nl-NL" dirty="0" smtClean="0"/>
              <a:t>Chloroplasten	zorgen voor energie</a:t>
            </a:r>
          </a:p>
          <a:p>
            <a:r>
              <a:rPr lang="nl-NL" dirty="0" smtClean="0"/>
              <a:t>ER 			maakt eiwitten</a:t>
            </a:r>
          </a:p>
          <a:p>
            <a:r>
              <a:rPr lang="nl-NL" dirty="0" err="1" smtClean="0"/>
              <a:t>Golgi</a:t>
            </a:r>
            <a:r>
              <a:rPr lang="nl-NL" dirty="0" smtClean="0"/>
              <a:t> 		zorgt voor transport</a:t>
            </a:r>
          </a:p>
          <a:p>
            <a:r>
              <a:rPr lang="nl-NL" dirty="0" smtClean="0"/>
              <a:t>Lysosoom  		ruimt op</a:t>
            </a:r>
          </a:p>
          <a:p>
            <a:endParaRPr lang="nl-NL" dirty="0" smtClean="0"/>
          </a:p>
          <a:p>
            <a:r>
              <a:rPr lang="nl-NL" dirty="0"/>
              <a:t>Cytoplasma 	is opvulling</a:t>
            </a:r>
          </a:p>
          <a:p>
            <a:r>
              <a:rPr lang="nl-NL" dirty="0" smtClean="0"/>
              <a:t>Celmembraan	is bescherming</a:t>
            </a:r>
          </a:p>
          <a:p>
            <a:r>
              <a:rPr lang="nl-NL" dirty="0" smtClean="0"/>
              <a:t>Celwand 		is voor versteviging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652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Celkern</a:t>
            </a:r>
            <a:endParaRPr lang="nl-N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90" y="2324100"/>
            <a:ext cx="5611632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88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Celkern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dirty="0" smtClean="0"/>
              <a:t>Chromosoom</a:t>
            </a:r>
          </a:p>
          <a:p>
            <a:pPr lvl="1"/>
            <a:r>
              <a:rPr lang="nl-NL" dirty="0" smtClean="0"/>
              <a:t>Bevat erfelijk materiaal, dit geef je door aan je kinderen (nageslacht)</a:t>
            </a:r>
          </a:p>
          <a:p>
            <a:pPr lvl="1"/>
            <a:r>
              <a:rPr lang="nl-NL" dirty="0" smtClean="0"/>
              <a:t>Elk dier heeft een ander aantal chromosomen </a:t>
            </a:r>
          </a:p>
          <a:p>
            <a:pPr lvl="2"/>
            <a:r>
              <a:rPr lang="nl-NL" i="1" dirty="0" smtClean="0"/>
              <a:t>mens=46, koe=60, kip=78, varken=19</a:t>
            </a:r>
          </a:p>
          <a:p>
            <a:pPr lvl="1"/>
            <a:r>
              <a:rPr lang="nl-NL" dirty="0" smtClean="0"/>
              <a:t>Chromosomen bestaan uit DNA</a:t>
            </a:r>
          </a:p>
          <a:p>
            <a:pPr lvl="1"/>
            <a:endParaRPr lang="nl-NL" dirty="0"/>
          </a:p>
          <a:p>
            <a:r>
              <a:rPr lang="nl-NL" b="1" dirty="0" smtClean="0"/>
              <a:t>DNA </a:t>
            </a:r>
            <a:r>
              <a:rPr lang="nl-NL" dirty="0" smtClean="0"/>
              <a:t>bevat alle informatie over jezelf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365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Celwand van een plant is dikker, want:</a:t>
            </a:r>
          </a:p>
          <a:p>
            <a:endParaRPr lang="nl-NL" dirty="0" smtClean="0"/>
          </a:p>
          <a:p>
            <a:pPr lvl="1"/>
            <a:r>
              <a:rPr lang="nl-NL" dirty="0" smtClean="0"/>
              <a:t>Een plant kan niet wegrennen, dus moet zichzelf beschermen</a:t>
            </a:r>
          </a:p>
          <a:p>
            <a:pPr lvl="1"/>
            <a:r>
              <a:rPr lang="nl-NL" dirty="0" smtClean="0"/>
              <a:t>Een plant moet blijven staan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322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plant heeft </a:t>
            </a:r>
            <a:r>
              <a:rPr lang="nl-NL" dirty="0" err="1" smtClean="0"/>
              <a:t>bladgroenkorrels</a:t>
            </a:r>
            <a:r>
              <a:rPr lang="nl-NL" dirty="0" smtClean="0"/>
              <a:t>, want:</a:t>
            </a:r>
          </a:p>
          <a:p>
            <a:endParaRPr lang="nl-NL" dirty="0"/>
          </a:p>
          <a:p>
            <a:pPr lvl="1"/>
            <a:r>
              <a:rPr lang="nl-NL" dirty="0" err="1" smtClean="0"/>
              <a:t>Bladgroenkorrels</a:t>
            </a:r>
            <a:r>
              <a:rPr lang="nl-NL" dirty="0" smtClean="0"/>
              <a:t> kunnen samen met water en zonlicht energie maken</a:t>
            </a:r>
          </a:p>
          <a:p>
            <a:pPr lvl="1"/>
            <a:r>
              <a:rPr lang="nl-NL" dirty="0" smtClean="0"/>
              <a:t>Van deze energie groeit de plant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2880320" cy="187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000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Bladgroenkorrels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Fotosynthese; </a:t>
            </a:r>
          </a:p>
          <a:p>
            <a:pPr lvl="1"/>
            <a:r>
              <a:rPr lang="nl-NL" dirty="0" smtClean="0"/>
              <a:t>van water, koolstofdioxide en zonlicht</a:t>
            </a:r>
          </a:p>
          <a:p>
            <a:pPr lvl="1"/>
            <a:r>
              <a:rPr lang="nl-NL" dirty="0" smtClean="0"/>
              <a:t>suiker maken en zuurstof</a:t>
            </a:r>
          </a:p>
          <a:p>
            <a:r>
              <a:rPr lang="nl-NL" dirty="0" smtClean="0"/>
              <a:t>Heel bijzonder want dit kunnen alleen planten! </a:t>
            </a:r>
          </a:p>
          <a:p>
            <a:endParaRPr lang="nl-NL" dirty="0"/>
          </a:p>
          <a:p>
            <a:r>
              <a:rPr lang="nl-NL" dirty="0" smtClean="0"/>
              <a:t>CO2 + H2O + zonlicht </a:t>
            </a:r>
            <a:r>
              <a:rPr lang="nl-NL" dirty="0" smtClean="0">
                <a:sym typeface="Wingdings" panose="05000000000000000000" pitchFamily="2" charset="2"/>
              </a:rPr>
              <a:t> C6H12O6 + O2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228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plant heeft een vacuole, want:</a:t>
            </a:r>
          </a:p>
          <a:p>
            <a:endParaRPr lang="nl-NL" dirty="0"/>
          </a:p>
          <a:p>
            <a:pPr lvl="1"/>
            <a:r>
              <a:rPr lang="nl-NL" dirty="0" smtClean="0"/>
              <a:t>Verstevigd de plant</a:t>
            </a:r>
          </a:p>
          <a:p>
            <a:pPr lvl="1"/>
            <a:r>
              <a:rPr lang="nl-NL" dirty="0" smtClean="0"/>
              <a:t>Bevat water en voedingsstoffen voor de plant</a:t>
            </a:r>
          </a:p>
          <a:p>
            <a:pPr lvl="1"/>
            <a:r>
              <a:rPr lang="nl-NL" dirty="0" smtClean="0"/>
              <a:t>Soms zit er gif in de vacuole voor bescherming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996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biologie?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515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opdrachten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467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http://biologiepagina.nl/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http://www.bioplek.org/bioplek.html</a:t>
            </a:r>
            <a:endParaRPr lang="nl-NL" dirty="0" smtClean="0"/>
          </a:p>
          <a:p>
            <a:r>
              <a:rPr lang="nl-NL" dirty="0" smtClean="0">
                <a:hlinkClick r:id="rId4"/>
              </a:rPr>
              <a:t>http://biologielessen.nl/ob#</a:t>
            </a:r>
            <a:endParaRPr lang="nl-NL" dirty="0" smtClean="0"/>
          </a:p>
          <a:p>
            <a:r>
              <a:rPr lang="nl-NL" dirty="0">
                <a:hlinkClick r:id="rId5"/>
              </a:rPr>
              <a:t>http://</a:t>
            </a:r>
            <a:r>
              <a:rPr lang="nl-NL" dirty="0" smtClean="0">
                <a:hlinkClick r:id="rId5"/>
              </a:rPr>
              <a:t>www.10voorbiologie.nl/index.php?cat=2</a:t>
            </a:r>
            <a:endParaRPr lang="nl-NL" dirty="0" smtClean="0"/>
          </a:p>
          <a:p>
            <a:r>
              <a:rPr lang="nl-NL" dirty="0">
                <a:hlinkClick r:id="rId6"/>
              </a:rPr>
              <a:t>http://</a:t>
            </a:r>
            <a:r>
              <a:rPr lang="nl-NL" dirty="0" smtClean="0">
                <a:hlinkClick r:id="rId6"/>
              </a:rPr>
              <a:t>pt.slideshare.net/PascalvdN/hoofdstuk-04-audesirk?nomobile=true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900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Celopbouw</a:t>
            </a:r>
            <a:r>
              <a:rPr lang="nl-NL" dirty="0" smtClean="0"/>
              <a:t> in de kuil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552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hebben we de vorige les gedaan?</a:t>
            </a:r>
            <a:endParaRPr lang="nl-NL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989" y="2324100"/>
            <a:ext cx="4925035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67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kan vertellen waarom er meer prik zit in een voedermiddel wanneer deze ouder is</a:t>
            </a:r>
          </a:p>
          <a:p>
            <a:r>
              <a:rPr lang="nl-NL" dirty="0" smtClean="0"/>
              <a:t>Je kunt de energie bron van een plant benoemen</a:t>
            </a:r>
          </a:p>
          <a:p>
            <a:r>
              <a:rPr lang="nl-NL" dirty="0" smtClean="0"/>
              <a:t>Je kunt benoemen uit welke onderdelen de celwanden zijn opgebouwd </a:t>
            </a:r>
          </a:p>
          <a:p>
            <a:r>
              <a:rPr lang="nl-NL" dirty="0" smtClean="0"/>
              <a:t>Je kan vertellen hoe het kan dat koeien gras kunnen verteren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836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Prik wat is dat?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36912"/>
            <a:ext cx="6753646" cy="261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864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85619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46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Houtstof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elke plant zit houtstof.</a:t>
            </a:r>
          </a:p>
          <a:p>
            <a:r>
              <a:rPr lang="nl-NL" dirty="0" smtClean="0"/>
              <a:t>Houtstof zit in de celwand van de plant.</a:t>
            </a:r>
          </a:p>
          <a:p>
            <a:r>
              <a:rPr lang="nl-NL" dirty="0" smtClean="0"/>
              <a:t>Hoe ouder een plant is hoe meer houtstof deze aanmaakt.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565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Analyse plant</a:t>
            </a:r>
            <a:endParaRPr lang="nl-NL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46"/>
          <a:stretch/>
        </p:blipFill>
        <p:spPr bwMode="auto">
          <a:xfrm>
            <a:off x="1259632" y="2276872"/>
            <a:ext cx="6048672" cy="4085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4733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473" y="548680"/>
            <a:ext cx="8149421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al 4"/>
          <p:cNvSpPr/>
          <p:nvPr/>
        </p:nvSpPr>
        <p:spPr>
          <a:xfrm>
            <a:off x="4542253" y="3942095"/>
            <a:ext cx="1512168" cy="1368152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/>
          <p:cNvSpPr/>
          <p:nvPr/>
        </p:nvSpPr>
        <p:spPr>
          <a:xfrm>
            <a:off x="4763910" y="2636912"/>
            <a:ext cx="1512168" cy="288032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079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="1" dirty="0" err="1" smtClean="0"/>
              <a:t>Celopbouw</a:t>
            </a:r>
            <a:r>
              <a:rPr lang="nl-NL" b="1" dirty="0" smtClean="0"/>
              <a:t> </a:t>
            </a:r>
            <a:r>
              <a:rPr lang="nl-NL" b="1" dirty="0" smtClean="0"/>
              <a:t>algemeen</a:t>
            </a:r>
          </a:p>
          <a:p>
            <a:pPr marL="68580" indent="0">
              <a:buNone/>
            </a:pPr>
            <a:r>
              <a:rPr lang="nl-NL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94020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http://www.schooltv.nl/video/focus-op-biologie-cellen-aan-de-basis/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39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Maak de opdrachten </a:t>
            </a:r>
            <a:br>
              <a:rPr lang="nl-NL" dirty="0" smtClean="0"/>
            </a:br>
            <a:r>
              <a:rPr lang="nl-NL" dirty="0" smtClean="0"/>
              <a:t>bij de film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783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heb je vandaag geleerd?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</a:t>
            </a:r>
            <a:r>
              <a:rPr lang="nl-NL" dirty="0" smtClean="0"/>
              <a:t>is nieuw voor je en wist je nog niet?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446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http://biologiepagina.nl/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http://www.bioplek.org/bioplek.html</a:t>
            </a:r>
            <a:endParaRPr lang="nl-NL" dirty="0" smtClean="0"/>
          </a:p>
          <a:p>
            <a:r>
              <a:rPr lang="nl-NL" dirty="0" smtClean="0">
                <a:hlinkClick r:id="rId4"/>
              </a:rPr>
              <a:t>http://biologielessen.nl/ob#</a:t>
            </a:r>
            <a:endParaRPr lang="nl-NL" dirty="0" smtClean="0"/>
          </a:p>
          <a:p>
            <a:r>
              <a:rPr lang="nl-NL" dirty="0">
                <a:hlinkClick r:id="rId5"/>
              </a:rPr>
              <a:t>http://</a:t>
            </a:r>
            <a:r>
              <a:rPr lang="nl-NL" dirty="0" smtClean="0">
                <a:hlinkClick r:id="rId5"/>
              </a:rPr>
              <a:t>www.10voorbiologie.nl/index.php?cat=2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587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Je kunt de verschillende organisme benoemen</a:t>
            </a:r>
          </a:p>
          <a:p>
            <a:r>
              <a:rPr lang="nl-NL" dirty="0" smtClean="0"/>
              <a:t>Je kan een dierlijke en een plantencel herkennen</a:t>
            </a:r>
          </a:p>
          <a:p>
            <a:r>
              <a:rPr lang="nl-NL" dirty="0" smtClean="0"/>
              <a:t>Je kunt de onderdelen van een cel benoemen</a:t>
            </a:r>
          </a:p>
          <a:p>
            <a:r>
              <a:rPr lang="nl-NL" dirty="0" smtClean="0"/>
              <a:t>Je kunt uitleggen wat chromosomen en DNA is</a:t>
            </a:r>
          </a:p>
          <a:p>
            <a:r>
              <a:rPr lang="nl-NL" dirty="0" smtClean="0"/>
              <a:t>Je kunt uitleggen wat fotosynthese 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239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leeft?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iets leeft kan dit zichzelf voortplanten</a:t>
            </a:r>
          </a:p>
          <a:p>
            <a:endParaRPr lang="nl-NL" dirty="0"/>
          </a:p>
          <a:p>
            <a:r>
              <a:rPr lang="nl-NL" b="1" dirty="0" smtClean="0"/>
              <a:t>Dier </a:t>
            </a:r>
          </a:p>
          <a:p>
            <a:r>
              <a:rPr lang="nl-NL" b="1" dirty="0" smtClean="0"/>
              <a:t>Plant</a:t>
            </a:r>
          </a:p>
          <a:p>
            <a:r>
              <a:rPr lang="nl-NL" b="1" dirty="0" smtClean="0"/>
              <a:t>Schimmel</a:t>
            </a:r>
          </a:p>
          <a:p>
            <a:r>
              <a:rPr lang="nl-NL" dirty="0" smtClean="0"/>
              <a:t>Bacterie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574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cel?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4800" dirty="0" smtClean="0"/>
              <a:t>Lichaam			Trein	</a:t>
            </a:r>
            <a:r>
              <a:rPr lang="nl-NL" sz="4000" dirty="0" smtClean="0"/>
              <a:t>		</a:t>
            </a:r>
          </a:p>
          <a:p>
            <a:r>
              <a:rPr lang="nl-NL" sz="3900" dirty="0" smtClean="0"/>
              <a:t>Organen 			Wagons</a:t>
            </a:r>
          </a:p>
          <a:p>
            <a:pPr lvl="1"/>
            <a:r>
              <a:rPr lang="nl-NL" dirty="0" smtClean="0"/>
              <a:t>Lever</a:t>
            </a:r>
          </a:p>
          <a:p>
            <a:pPr lvl="1"/>
            <a:r>
              <a:rPr lang="nl-NL" dirty="0" smtClean="0"/>
              <a:t>Hart</a:t>
            </a:r>
          </a:p>
          <a:p>
            <a:pPr lvl="1"/>
            <a:r>
              <a:rPr lang="nl-NL" dirty="0" smtClean="0"/>
              <a:t>Darmen</a:t>
            </a:r>
          </a:p>
          <a:p>
            <a:pPr lvl="1"/>
            <a:r>
              <a:rPr lang="nl-NL" dirty="0" smtClean="0"/>
              <a:t>Longen</a:t>
            </a:r>
          </a:p>
          <a:p>
            <a:pPr lvl="1"/>
            <a:endParaRPr lang="nl-NL" dirty="0" smtClean="0"/>
          </a:p>
          <a:p>
            <a:r>
              <a:rPr lang="nl-NL" sz="2800" dirty="0" smtClean="0"/>
              <a:t>Cellen				Metaal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44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hele lichaam is opgebouwd uit cellen</a:t>
            </a:r>
          </a:p>
          <a:p>
            <a:endParaRPr lang="nl-NL" dirty="0"/>
          </a:p>
          <a:p>
            <a:r>
              <a:rPr lang="nl-NL" dirty="0" smtClean="0"/>
              <a:t>Taken van een cel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 smtClean="0"/>
              <a:t>Energie maken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 smtClean="0"/>
              <a:t>Eiwitten maken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 smtClean="0"/>
              <a:t>Meer cellen 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172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401061" cy="455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03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220937" cy="5143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38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417</TotalTime>
  <Words>403</Words>
  <Application>Microsoft Office PowerPoint</Application>
  <PresentationFormat>Diavoorstelling (4:3)</PresentationFormat>
  <Paragraphs>118</Paragraphs>
  <Slides>33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8" baseType="lpstr">
      <vt:lpstr>Calibri</vt:lpstr>
      <vt:lpstr>Century Gothic</vt:lpstr>
      <vt:lpstr>Wingdings</vt:lpstr>
      <vt:lpstr>Wingdings 2</vt:lpstr>
      <vt:lpstr>Austin</vt:lpstr>
      <vt:lpstr>Biologie</vt:lpstr>
      <vt:lpstr>Waarom biologie?</vt:lpstr>
      <vt:lpstr>Les 1</vt:lpstr>
      <vt:lpstr>Doel van de les</vt:lpstr>
      <vt:lpstr>Wat leeft?</vt:lpstr>
      <vt:lpstr>Wat is een cel?</vt:lpstr>
      <vt:lpstr>Cellen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Samenvatting organellen</vt:lpstr>
      <vt:lpstr>Celkern</vt:lpstr>
      <vt:lpstr>Celkern</vt:lpstr>
      <vt:lpstr>Verschil</vt:lpstr>
      <vt:lpstr>Verschil</vt:lpstr>
      <vt:lpstr>Bladgroenkorrels</vt:lpstr>
      <vt:lpstr>Verschil</vt:lpstr>
      <vt:lpstr>Opdrachten</vt:lpstr>
      <vt:lpstr>Bronnen</vt:lpstr>
      <vt:lpstr>Les 2</vt:lpstr>
      <vt:lpstr>Wat hebben we de vorige les gedaan?</vt:lpstr>
      <vt:lpstr>Doel van de les</vt:lpstr>
      <vt:lpstr>Prik wat is dat?</vt:lpstr>
      <vt:lpstr>PowerPoint-presentatie</vt:lpstr>
      <vt:lpstr>Houtstof</vt:lpstr>
      <vt:lpstr>Analyse plant</vt:lpstr>
      <vt:lpstr>PowerPoint-presentatie</vt:lpstr>
      <vt:lpstr>Filmpje</vt:lpstr>
      <vt:lpstr>Maak de opdrachten  bij de film</vt:lpstr>
      <vt:lpstr>Wat heb je vandaag geleerd?</vt:lpstr>
      <vt:lpstr>Bronnen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Biologie</dc:title>
  <dc:creator>Leny Janssen</dc:creator>
  <cp:lastModifiedBy>Leny Janssen</cp:lastModifiedBy>
  <cp:revision>27</cp:revision>
  <dcterms:created xsi:type="dcterms:W3CDTF">2016-08-30T07:19:47Z</dcterms:created>
  <dcterms:modified xsi:type="dcterms:W3CDTF">2018-09-07T14:41:36Z</dcterms:modified>
</cp:coreProperties>
</file>