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6" r:id="rId2"/>
    <p:sldId id="260" r:id="rId3"/>
    <p:sldId id="258" r:id="rId4"/>
    <p:sldId id="259" r:id="rId5"/>
    <p:sldId id="263" r:id="rId6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1450" y="6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4E03FFC-E6EC-4F3E-A464-596190F08A56}" type="datetimeFigureOut">
              <a:rPr lang="nl-NL" smtClean="0"/>
              <a:t>6-10-2017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49BB447-70DF-409A-BC2E-9F3143CB4A5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877120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err="1" smtClean="0"/>
              <a:t>Tjeu</a:t>
            </a:r>
            <a:endParaRPr lang="nl-NL" dirty="0" smtClean="0"/>
          </a:p>
          <a:p>
            <a:r>
              <a:rPr lang="nl-NL" dirty="0" smtClean="0"/>
              <a:t>Thijs</a:t>
            </a:r>
          </a:p>
          <a:p>
            <a:r>
              <a:rPr lang="nl-NL" dirty="0" smtClean="0"/>
              <a:t>Jantje</a:t>
            </a:r>
          </a:p>
          <a:p>
            <a:r>
              <a:rPr lang="nl-NL" dirty="0" smtClean="0"/>
              <a:t>Bart</a:t>
            </a:r>
          </a:p>
          <a:p>
            <a:r>
              <a:rPr lang="nl-NL" dirty="0" err="1" smtClean="0"/>
              <a:t>Henrie</a:t>
            </a:r>
            <a:endParaRPr lang="nl-NL" dirty="0" smtClean="0"/>
          </a:p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9BB447-70DF-409A-BC2E-9F3143CB4A5A}" type="slidenum">
              <a:rPr lang="nl-NL" smtClean="0"/>
              <a:t>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658884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dirty="0" smtClean="0"/>
              <a:t>Klik om de ondertitelstijl van het model te bewerken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6-10-2017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1927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6-10-2017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727192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79712" y="332656"/>
            <a:ext cx="6645424" cy="648072"/>
          </a:xfrm>
        </p:spPr>
        <p:txBody>
          <a:bodyPr>
            <a:noAutofit/>
          </a:bodyPr>
          <a:lstStyle>
            <a:lvl1pPr algn="r">
              <a:defRPr sz="2800"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051720" y="1196752"/>
            <a:ext cx="6635080" cy="4929411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6-10-2017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76883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>
            <a:normAutofit/>
          </a:bodyPr>
          <a:lstStyle>
            <a:lvl1pPr algn="l">
              <a:defRPr sz="3600" b="1" cap="all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dirty="0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6-10-2017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573387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6-10-2017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437833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6-10-2017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24101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6-10-2017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942562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6-10-2017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45927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6-10-2017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71061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6-10-2017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45501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FED390-F77C-4CDE-BB93-EE6416285244}" type="datetimeFigureOut">
              <a:rPr lang="nl-NL" smtClean="0"/>
              <a:t>6-10-2017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3308CA-A037-474B-AA6E-6C7C048F3532}" type="slidenum">
              <a:rPr lang="nl-NL" smtClean="0"/>
              <a:t>‹nr.›</a:t>
            </a:fld>
            <a:endParaRPr lang="nl-NL"/>
          </a:p>
        </p:txBody>
      </p:sp>
      <p:pic>
        <p:nvPicPr>
          <p:cNvPr id="8" name="Afbeelding 7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85"/>
            <a:ext cx="9144000" cy="68566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6447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5" r:id="rId6"/>
    <p:sldLayoutId id="2147483656" r:id="rId7"/>
    <p:sldLayoutId id="2147483657" r:id="rId8"/>
    <p:sldLayoutId id="2147483658" r:id="rId9"/>
    <p:sldLayoutId id="2147483659" r:id="rId10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58" y="0"/>
            <a:ext cx="9145828" cy="6858000"/>
          </a:xfrm>
          <a:prstGeom prst="rect">
            <a:avLst/>
          </a:prstGeom>
        </p:spPr>
      </p:pic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1281660" y="1772816"/>
            <a:ext cx="6645424" cy="648072"/>
          </a:xfrm>
        </p:spPr>
        <p:txBody>
          <a:bodyPr/>
          <a:lstStyle/>
          <a:p>
            <a:pPr algn="ctr"/>
            <a:r>
              <a:rPr lang="nl-NL" sz="4800" dirty="0" smtClean="0"/>
              <a:t>Opdracht elektrische installatie</a:t>
            </a:r>
            <a:endParaRPr lang="nl-NL" sz="4800" dirty="0"/>
          </a:p>
        </p:txBody>
      </p:sp>
    </p:spTree>
    <p:extLst>
      <p:ext uri="{BB962C8B-B14F-4D97-AF65-F5344CB8AC3E}">
        <p14:creationId xmlns:p14="http://schemas.microsoft.com/office/powerpoint/2010/main" val="4240300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 smtClean="0"/>
              <a:t>Voorbereiding</a:t>
            </a:r>
            <a:endParaRPr lang="nl-NL" dirty="0"/>
          </a:p>
        </p:txBody>
      </p:sp>
      <p:sp>
        <p:nvSpPr>
          <p:cNvPr id="3" name="Tekstvak 2"/>
          <p:cNvSpPr txBox="1"/>
          <p:nvPr/>
        </p:nvSpPr>
        <p:spPr>
          <a:xfrm>
            <a:off x="1547664" y="1844824"/>
            <a:ext cx="6768752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Maak groepjes van drie personen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Kies een trekker of werktuig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Kies een regelsysteem wat je wilt uitwerken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En maak een planning wie waar verantwoordelijk voor is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Bespreek dit met mij</a:t>
            </a:r>
            <a:endParaRPr lang="nl-NL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75005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057400" y="332656"/>
            <a:ext cx="6645424" cy="648072"/>
          </a:xfrm>
        </p:spPr>
        <p:txBody>
          <a:bodyPr/>
          <a:lstStyle/>
          <a:p>
            <a:pPr algn="ctr"/>
            <a:r>
              <a:rPr lang="nl-NL" dirty="0" smtClean="0"/>
              <a:t>Vervolg stappen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971600" y="1268760"/>
            <a:ext cx="7488832" cy="4929411"/>
          </a:xfrm>
        </p:spPr>
        <p:txBody>
          <a:bodyPr/>
          <a:lstStyle/>
          <a:p>
            <a:r>
              <a:rPr lang="nl-NL" dirty="0" smtClean="0"/>
              <a:t>Zoek informatie over het systeem</a:t>
            </a:r>
          </a:p>
          <a:p>
            <a:pPr marL="0" indent="0">
              <a:buNone/>
            </a:pPr>
            <a:r>
              <a:rPr lang="nl-NL" dirty="0" smtClean="0"/>
              <a:t>Zoals: - Een schema van het systeem</a:t>
            </a:r>
          </a:p>
          <a:p>
            <a:pPr marL="0" indent="0">
              <a:buNone/>
            </a:pPr>
            <a:r>
              <a:rPr lang="nl-NL" dirty="0"/>
              <a:t>	</a:t>
            </a:r>
            <a:r>
              <a:rPr lang="nl-NL" dirty="0" smtClean="0"/>
              <a:t>- Hoe werkt het systeem</a:t>
            </a:r>
          </a:p>
          <a:p>
            <a:pPr marL="0" indent="0">
              <a:buNone/>
            </a:pPr>
            <a:r>
              <a:rPr lang="nl-NL" dirty="0"/>
              <a:t>	</a:t>
            </a:r>
            <a:r>
              <a:rPr lang="nl-NL" dirty="0" smtClean="0"/>
              <a:t>- Welke sensoren </a:t>
            </a:r>
            <a:r>
              <a:rPr lang="nl-NL" dirty="0" smtClean="0"/>
              <a:t>worden er gebruikt</a:t>
            </a:r>
          </a:p>
          <a:p>
            <a:pPr marL="0" indent="0">
              <a:buNone/>
            </a:pPr>
            <a:r>
              <a:rPr lang="nl-NL" dirty="0"/>
              <a:t>	</a:t>
            </a:r>
            <a:r>
              <a:rPr lang="nl-NL" dirty="0" smtClean="0"/>
              <a:t>- welke actuatoren worden er gebruikt</a:t>
            </a:r>
          </a:p>
          <a:p>
            <a:pPr marL="0" indent="0">
              <a:buNone/>
            </a:pPr>
            <a:r>
              <a:rPr lang="nl-NL" dirty="0"/>
              <a:t>	</a:t>
            </a:r>
            <a:r>
              <a:rPr lang="nl-NL" dirty="0" smtClean="0"/>
              <a:t>- Zijn er nog andere bijzonderheden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900244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041376" y="332656"/>
            <a:ext cx="6645424" cy="648072"/>
          </a:xfrm>
        </p:spPr>
        <p:txBody>
          <a:bodyPr/>
          <a:lstStyle/>
          <a:p>
            <a:pPr algn="ctr"/>
            <a:r>
              <a:rPr lang="nl-NL" dirty="0" smtClean="0"/>
              <a:t>Uitwerking</a:t>
            </a:r>
            <a:endParaRPr lang="nl-NL" dirty="0"/>
          </a:p>
        </p:txBody>
      </p:sp>
      <p:sp>
        <p:nvSpPr>
          <p:cNvPr id="4" name="Tekstvak 3"/>
          <p:cNvSpPr txBox="1"/>
          <p:nvPr/>
        </p:nvSpPr>
        <p:spPr>
          <a:xfrm>
            <a:off x="1259632" y="1700808"/>
            <a:ext cx="6696744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nl-NL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Zet deze gegevens in een verslag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nl-NL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Met een voorblad, inhoudsopgave en wat hebben we geleerd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nl-NL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Schema’s over de werking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nl-NL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Hoe je de sensoren/actuatoren kunt door meten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nl-NL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Verduidelijk het geheel met foto’s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nl-NL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Welke storingen zouden erop kunnen treden</a:t>
            </a:r>
            <a:endParaRPr lang="nl-NL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32527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 smtClean="0"/>
              <a:t>Controle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Laat regelmatig controleren</a:t>
            </a:r>
          </a:p>
          <a:p>
            <a:r>
              <a:rPr lang="nl-NL" dirty="0" smtClean="0"/>
              <a:t>Bespreek regelmatig de voortgang met mij</a:t>
            </a:r>
          </a:p>
          <a:p>
            <a:r>
              <a:rPr lang="nl-NL" dirty="0" smtClean="0"/>
              <a:t>Maak er een goed uitziend verslag van</a:t>
            </a:r>
          </a:p>
          <a:p>
            <a:r>
              <a:rPr lang="nl-NL" dirty="0" smtClean="0"/>
              <a:t>Geef een uitleg over de opdracht in de portfolio tijdens de toets week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177937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320</TotalTime>
  <Words>124</Words>
  <Application>Microsoft Office PowerPoint</Application>
  <PresentationFormat>Diavoorstelling (4:3)</PresentationFormat>
  <Paragraphs>33</Paragraphs>
  <Slides>5</Slides>
  <Notes>1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5</vt:i4>
      </vt:variant>
    </vt:vector>
  </HeadingPairs>
  <TitlesOfParts>
    <vt:vector size="8" baseType="lpstr">
      <vt:lpstr>Arial</vt:lpstr>
      <vt:lpstr>Calibri</vt:lpstr>
      <vt:lpstr>Kantoorthema</vt:lpstr>
      <vt:lpstr>Opdracht elektrische installatie</vt:lpstr>
      <vt:lpstr>Voorbereiding</vt:lpstr>
      <vt:lpstr>Vervolg stappen</vt:lpstr>
      <vt:lpstr>Uitwerking</vt:lpstr>
      <vt:lpstr>Controle</vt:lpstr>
    </vt:vector>
  </TitlesOfParts>
  <Company>Helicon Opleidingen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Miriam Oostdijk</dc:creator>
  <cp:lastModifiedBy>René Hoezen</cp:lastModifiedBy>
  <cp:revision>26</cp:revision>
  <dcterms:created xsi:type="dcterms:W3CDTF">2013-11-15T15:05:42Z</dcterms:created>
  <dcterms:modified xsi:type="dcterms:W3CDTF">2017-10-06T10:49:05Z</dcterms:modified>
</cp:coreProperties>
</file>