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-13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3AE1F-CFA7-436D-AF16-68D1B0817A7F}" type="datetimeFigureOut">
              <a:rPr lang="nl-NL" smtClean="0"/>
              <a:t>27-2-2017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2390D-1A73-4AA9-9BE8-F334736F55F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94678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3AE1F-CFA7-436D-AF16-68D1B0817A7F}" type="datetimeFigureOut">
              <a:rPr lang="nl-NL" smtClean="0"/>
              <a:t>27-2-2017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2390D-1A73-4AA9-9BE8-F334736F55F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26453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3AE1F-CFA7-436D-AF16-68D1B0817A7F}" type="datetimeFigureOut">
              <a:rPr lang="nl-NL" smtClean="0"/>
              <a:t>27-2-2017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2390D-1A73-4AA9-9BE8-F334736F55F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08395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3AE1F-CFA7-436D-AF16-68D1B0817A7F}" type="datetimeFigureOut">
              <a:rPr lang="nl-NL" smtClean="0"/>
              <a:t>27-2-2017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2390D-1A73-4AA9-9BE8-F334736F55FA}" type="slidenum">
              <a:rPr lang="nl-NL" smtClean="0"/>
              <a:t>‹nr.›</a:t>
            </a:fld>
            <a:endParaRPr lang="nl-NL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15686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3AE1F-CFA7-436D-AF16-68D1B0817A7F}" type="datetimeFigureOut">
              <a:rPr lang="nl-NL" smtClean="0"/>
              <a:t>27-2-2017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2390D-1A73-4AA9-9BE8-F334736F55F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254951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3AE1F-CFA7-436D-AF16-68D1B0817A7F}" type="datetimeFigureOut">
              <a:rPr lang="nl-NL" smtClean="0"/>
              <a:t>27-2-2017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2390D-1A73-4AA9-9BE8-F334736F55F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839222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Afbeelding-ko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3AE1F-CFA7-436D-AF16-68D1B0817A7F}" type="datetimeFigureOut">
              <a:rPr lang="nl-NL" smtClean="0"/>
              <a:t>27-2-2017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2390D-1A73-4AA9-9BE8-F334736F55F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050772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3AE1F-CFA7-436D-AF16-68D1B0817A7F}" type="datetimeFigureOut">
              <a:rPr lang="nl-NL" smtClean="0"/>
              <a:t>27-2-2017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2390D-1A73-4AA9-9BE8-F334736F55F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519626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3AE1F-CFA7-436D-AF16-68D1B0817A7F}" type="datetimeFigureOut">
              <a:rPr lang="nl-NL" smtClean="0"/>
              <a:t>27-2-2017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2390D-1A73-4AA9-9BE8-F334736F55F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3440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3AE1F-CFA7-436D-AF16-68D1B0817A7F}" type="datetimeFigureOut">
              <a:rPr lang="nl-NL" smtClean="0"/>
              <a:t>27-2-2017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2390D-1A73-4AA9-9BE8-F334736F55F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86723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3AE1F-CFA7-436D-AF16-68D1B0817A7F}" type="datetimeFigureOut">
              <a:rPr lang="nl-NL" smtClean="0"/>
              <a:t>27-2-2017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2390D-1A73-4AA9-9BE8-F334736F55F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17323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3AE1F-CFA7-436D-AF16-68D1B0817A7F}" type="datetimeFigureOut">
              <a:rPr lang="nl-NL" smtClean="0"/>
              <a:t>27-2-2017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2390D-1A73-4AA9-9BE8-F334736F55F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62080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3AE1F-CFA7-436D-AF16-68D1B0817A7F}" type="datetimeFigureOut">
              <a:rPr lang="nl-NL" smtClean="0"/>
              <a:t>27-2-2017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2390D-1A73-4AA9-9BE8-F334736F55F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1487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3AE1F-CFA7-436D-AF16-68D1B0817A7F}" type="datetimeFigureOut">
              <a:rPr lang="nl-NL" smtClean="0"/>
              <a:t>27-2-2017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2390D-1A73-4AA9-9BE8-F334736F55F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69296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3AE1F-CFA7-436D-AF16-68D1B0817A7F}" type="datetimeFigureOut">
              <a:rPr lang="nl-NL" smtClean="0"/>
              <a:t>27-2-2017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2390D-1A73-4AA9-9BE8-F334736F55F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87002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3AE1F-CFA7-436D-AF16-68D1B0817A7F}" type="datetimeFigureOut">
              <a:rPr lang="nl-NL" smtClean="0"/>
              <a:t>27-2-2017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2390D-1A73-4AA9-9BE8-F334736F55F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71768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3AE1F-CFA7-436D-AF16-68D1B0817A7F}" type="datetimeFigureOut">
              <a:rPr lang="nl-NL" smtClean="0"/>
              <a:t>27-2-2017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2390D-1A73-4AA9-9BE8-F334736F55F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664931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97B3AE1F-CFA7-436D-AF16-68D1B0817A7F}" type="datetimeFigureOut">
              <a:rPr lang="nl-NL" smtClean="0"/>
              <a:t>27-2-2017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252390D-1A73-4AA9-9BE8-F334736F55F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32294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  <p:sldLayoutId id="2147483774" r:id="rId12"/>
    <p:sldLayoutId id="2147483775" r:id="rId13"/>
    <p:sldLayoutId id="2147483776" r:id="rId14"/>
    <p:sldLayoutId id="2147483777" r:id="rId15"/>
    <p:sldLayoutId id="2147483778" r:id="rId16"/>
    <p:sldLayoutId id="214748377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sz="6600" dirty="0" smtClean="0"/>
              <a:t>Workshop hygiëne</a:t>
            </a:r>
            <a:endParaRPr lang="nl-NL" sz="6600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530873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We gaan bacteriën vangen </a:t>
            </a:r>
            <a:r>
              <a:rPr lang="nl-NL" dirty="0" smtClean="0">
                <a:sym typeface="Wingdings" panose="05000000000000000000" pitchFamily="2" charset="2"/>
              </a:rPr>
              <a:t>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nl-NL" sz="3200" dirty="0" smtClean="0"/>
              <a:t>Uit de lucht</a:t>
            </a:r>
          </a:p>
          <a:p>
            <a:r>
              <a:rPr lang="nl-NL" sz="3200" dirty="0" smtClean="0"/>
              <a:t>Van je handen, na 5 manieren van handenwassen</a:t>
            </a:r>
          </a:p>
          <a:p>
            <a:r>
              <a:rPr lang="nl-NL" sz="3200" dirty="0" smtClean="0"/>
              <a:t>Van vieze oppervlaktes</a:t>
            </a:r>
            <a:endParaRPr lang="nl-NL" sz="3200" dirty="0"/>
          </a:p>
        </p:txBody>
      </p:sp>
    </p:spTree>
    <p:extLst>
      <p:ext uri="{BB962C8B-B14F-4D97-AF65-F5344CB8AC3E}">
        <p14:creationId xmlns:p14="http://schemas.microsoft.com/office/powerpoint/2010/main" val="10584066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-128015" y="-100583"/>
            <a:ext cx="12320016" cy="7421214"/>
          </a:xfrm>
        </p:spPr>
      </p:pic>
    </p:spTree>
    <p:extLst>
      <p:ext uri="{BB962C8B-B14F-4D97-AF65-F5344CB8AC3E}">
        <p14:creationId xmlns:p14="http://schemas.microsoft.com/office/powerpoint/2010/main" val="1622739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77783" y="0"/>
            <a:ext cx="10364451" cy="1596177"/>
          </a:xfrm>
        </p:spPr>
        <p:txBody>
          <a:bodyPr/>
          <a:lstStyle/>
          <a:p>
            <a:r>
              <a:rPr lang="nl-NL" dirty="0" smtClean="0"/>
              <a:t>2 soorten vangschaaltjes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>
          <a:xfrm>
            <a:off x="1151518" y="1352108"/>
            <a:ext cx="10363826" cy="3424107"/>
          </a:xfrm>
        </p:spPr>
        <p:txBody>
          <a:bodyPr/>
          <a:lstStyle/>
          <a:p>
            <a:r>
              <a:rPr lang="nl-NL" dirty="0" smtClean="0"/>
              <a:t>Kweekschaaltje met voedingsbodem (</a:t>
            </a:r>
            <a:r>
              <a:rPr lang="nl-NL" dirty="0" err="1" smtClean="0"/>
              <a:t>Agar</a:t>
            </a:r>
            <a:r>
              <a:rPr lang="nl-NL" dirty="0" smtClean="0"/>
              <a:t>) </a:t>
            </a:r>
            <a:r>
              <a:rPr lang="nl-NL" dirty="0" smtClean="0">
                <a:sym typeface="Wingdings" panose="05000000000000000000" pitchFamily="2" charset="2"/>
              </a:rPr>
              <a:t> voor de vingerafdruk-proef</a:t>
            </a:r>
            <a:endParaRPr lang="nl-NL" dirty="0" smtClean="0"/>
          </a:p>
          <a:p>
            <a:r>
              <a:rPr lang="nl-NL" dirty="0" smtClean="0"/>
              <a:t>Stempelplaat </a:t>
            </a:r>
            <a:r>
              <a:rPr lang="nl-NL" dirty="0" smtClean="0">
                <a:sym typeface="Wingdings" panose="05000000000000000000" pitchFamily="2" charset="2"/>
              </a:rPr>
              <a:t> om oppervlakken te testen of ze vies zijn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6880" y="2359152"/>
            <a:ext cx="7546848" cy="5660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410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160145" y="-91439"/>
            <a:ext cx="9154287" cy="6865716"/>
          </a:xfrm>
        </p:spPr>
      </p:pic>
    </p:spTree>
    <p:extLst>
      <p:ext uri="{BB962C8B-B14F-4D97-AF65-F5344CB8AC3E}">
        <p14:creationId xmlns:p14="http://schemas.microsoft.com/office/powerpoint/2010/main" val="27275450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2048256" y="31338"/>
            <a:ext cx="6867143" cy="686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6016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Protocol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nl-NL" dirty="0" smtClean="0"/>
              <a:t>Helft van de klas gaat naar lab</a:t>
            </a:r>
          </a:p>
          <a:p>
            <a:r>
              <a:rPr lang="nl-NL" dirty="0" smtClean="0"/>
              <a:t>Je begint met de </a:t>
            </a:r>
            <a:r>
              <a:rPr lang="nl-NL" dirty="0" err="1" smtClean="0"/>
              <a:t>handenwas</a:t>
            </a:r>
            <a:r>
              <a:rPr lang="nl-NL" dirty="0" smtClean="0"/>
              <a:t>-proef, die je voor jezelf doet</a:t>
            </a:r>
          </a:p>
          <a:p>
            <a:r>
              <a:rPr lang="nl-NL" dirty="0" smtClean="0"/>
              <a:t>Daarna ga je met je groepje 4 vieze objecten zoeken</a:t>
            </a:r>
          </a:p>
          <a:p>
            <a:r>
              <a:rPr lang="nl-NL" dirty="0" smtClean="0"/>
              <a:t>Schrijf alles goed op je A4’tje!</a:t>
            </a:r>
          </a:p>
          <a:p>
            <a:endParaRPr lang="nl-NL" dirty="0"/>
          </a:p>
          <a:p>
            <a:pPr marL="0" indent="0">
              <a:buNone/>
            </a:pPr>
            <a:r>
              <a:rPr lang="nl-NL" dirty="0" smtClean="0"/>
              <a:t>LET op:  we zijn te gast, dus luister goed naar de begeleider, en doe geen rare dingen in het lab!!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81912652"/>
      </p:ext>
    </p:extLst>
  </p:cSld>
  <p:clrMapOvr>
    <a:masterClrMapping/>
  </p:clrMapOvr>
</p:sld>
</file>

<file path=ppt/theme/theme1.xml><?xml version="1.0" encoding="utf-8"?>
<a:theme xmlns:a="http://schemas.openxmlformats.org/drawingml/2006/main" name="Druppel">
  <a:themeElements>
    <a:clrScheme name="Druppel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Druppel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uppel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DEB094D4-7FD8-4F86-93D5-B0F1341EF5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TM04033925[[fn=Druppel]]</Template>
  <TotalTime>16</TotalTime>
  <Words>105</Words>
  <Application>Microsoft Office PowerPoint</Application>
  <PresentationFormat>Breedbeeld</PresentationFormat>
  <Paragraphs>15</Paragraphs>
  <Slides>7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7</vt:i4>
      </vt:variant>
    </vt:vector>
  </HeadingPairs>
  <TitlesOfParts>
    <vt:vector size="11" baseType="lpstr">
      <vt:lpstr>Arial</vt:lpstr>
      <vt:lpstr>Tw Cen MT</vt:lpstr>
      <vt:lpstr>Wingdings</vt:lpstr>
      <vt:lpstr>Druppel</vt:lpstr>
      <vt:lpstr>Workshop hygiëne</vt:lpstr>
      <vt:lpstr>We gaan bacteriën vangen </vt:lpstr>
      <vt:lpstr>PowerPoint-presentatie</vt:lpstr>
      <vt:lpstr>2 soorten vangschaaltjes</vt:lpstr>
      <vt:lpstr>PowerPoint-presentatie</vt:lpstr>
      <vt:lpstr>PowerPoint-presentatie</vt:lpstr>
      <vt:lpstr>Protocol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Workshop hygiëne</dc:title>
  <dc:creator>Remko</dc:creator>
  <cp:lastModifiedBy>Remko</cp:lastModifiedBy>
  <cp:revision>3</cp:revision>
  <dcterms:created xsi:type="dcterms:W3CDTF">2017-02-27T19:37:07Z</dcterms:created>
  <dcterms:modified xsi:type="dcterms:W3CDTF">2017-02-27T19:53:50Z</dcterms:modified>
</cp:coreProperties>
</file>