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D5CE-100C-4442-A64C-FB66134CED5D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912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667D3-BA5A-480B-AFF7-2F1FDBB0EEDA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380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4C31F-D978-49AA-AD04-2AA038090AF2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12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EBBAF-1AE8-48E7-B6CC-C6124744177B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127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3AF49-F92C-44F5-A8E2-2F6DEF5E6266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592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64D98-9292-419E-AC28-A106F36FF3C3}" type="datetime1">
              <a:rPr lang="nl-NL" smtClean="0"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43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FE5A-1170-4797-8055-C6DED6908508}" type="datetime1">
              <a:rPr lang="nl-NL" smtClean="0"/>
              <a:t>4-10-2016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6960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E1FE3-A2A8-4EA5-B517-24E49D6F7085}" type="datetime1">
              <a:rPr lang="nl-NL" smtClean="0"/>
              <a:t>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3981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0C89D-4F61-4BD9-90D2-5609845A3CD4}" type="datetime1">
              <a:rPr lang="nl-NL" smtClean="0"/>
              <a:t>4-10-2016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73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C1540-FC94-4CAF-B5D8-7BEB7B444B37}" type="datetime1">
              <a:rPr lang="nl-NL" smtClean="0"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545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BE44-ED83-4F52-B490-E9C23518487B}" type="datetime1">
              <a:rPr lang="nl-NL" smtClean="0"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Medische Kennis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134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9A51-A7D6-42BF-8089-285FB6C5518F}" type="datetime1">
              <a:rPr lang="nl-NL" smtClean="0"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/>
              <a:t>Medische Kennis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09E1-54C8-4E42-93A4-82F6E97959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0450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38200" y="817563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r>
              <a:rPr lang="nl-NL" sz="7200" b="1" dirty="0"/>
              <a:t>Kerntaak 3: Praktijkvoering</a:t>
            </a:r>
            <a:br>
              <a:rPr lang="nl-NL" sz="7200" b="1" dirty="0"/>
            </a:br>
            <a:r>
              <a:rPr lang="nl-NL" sz="7200" b="1" dirty="0"/>
              <a:t>Kerntaak 1: Triëren</a:t>
            </a:r>
            <a:r>
              <a:rPr lang="nl-NL" sz="7200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68715" y="3631469"/>
            <a:ext cx="8225307" cy="1136561"/>
          </a:xfrm>
        </p:spPr>
        <p:txBody>
          <a:bodyPr/>
          <a:lstStyle/>
          <a:p>
            <a:pPr algn="l"/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Competenties </a:t>
            </a:r>
            <a:r>
              <a:rPr lang="nl-NL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o.a</a:t>
            </a:r>
            <a:r>
              <a:rPr lang="nl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instructies en procedures opvolgen en samenwerken en overleggen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  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A009E1-54C8-4E42-93A4-82F6E9795970}" type="slidenum">
              <a:rPr kumimoji="0" lang="nl-NL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3661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 je zelf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2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   </a:t>
            </a:r>
          </a:p>
        </p:txBody>
      </p:sp>
    </p:spTree>
    <p:extLst>
      <p:ext uri="{BB962C8B-B14F-4D97-AF65-F5344CB8AC3E}">
        <p14:creationId xmlns:p14="http://schemas.microsoft.com/office/powerpoint/2010/main" val="2804392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4887" y="636104"/>
            <a:ext cx="10518913" cy="5540859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1. Noem drie soorten spreekuur vormen</a:t>
            </a:r>
          </a:p>
          <a:p>
            <a:pPr marL="0" indent="0">
              <a:buNone/>
            </a:pPr>
            <a:r>
              <a:rPr lang="nl-NL" dirty="0"/>
              <a:t>2. Wat is een voordeel van een inloopspreekuur?</a:t>
            </a:r>
          </a:p>
          <a:p>
            <a:pPr marL="0" indent="0">
              <a:buNone/>
            </a:pPr>
            <a:r>
              <a:rPr lang="nl-NL" dirty="0"/>
              <a:t>3. Wat is een nadeel van een telefonisch spreekuur?</a:t>
            </a:r>
          </a:p>
          <a:p>
            <a:pPr marL="0" indent="0">
              <a:buNone/>
            </a:pPr>
            <a:r>
              <a:rPr lang="nl-NL" dirty="0"/>
              <a:t>4. Waar staat de afkorting HAP voor? </a:t>
            </a:r>
          </a:p>
          <a:p>
            <a:pPr marL="0" indent="0">
              <a:buNone/>
            </a:pPr>
            <a:r>
              <a:rPr lang="nl-NL" dirty="0"/>
              <a:t>5. Waar staat HIDHA voor?</a:t>
            </a:r>
          </a:p>
          <a:p>
            <a:pPr marL="0" indent="0">
              <a:buNone/>
            </a:pPr>
            <a:r>
              <a:rPr lang="nl-NL" dirty="0"/>
              <a:t>6. Is een AIOS een huisarts?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   </a:t>
            </a:r>
          </a:p>
        </p:txBody>
      </p:sp>
    </p:spTree>
    <p:extLst>
      <p:ext uri="{BB962C8B-B14F-4D97-AF65-F5344CB8AC3E}">
        <p14:creationId xmlns:p14="http://schemas.microsoft.com/office/powerpoint/2010/main" val="2302562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Antwoorden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Inloopspreekuur, afspraakspreekuur, telefonisch spreekuur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Het voordeel van een inloopspreekuur is dat de patiënt geen afspraak hoeft te maken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Het nadeel van een telefonisch spreekuur is het dat het gesprek lang kan duren en de praktijk daardoor minder goed bereikbaar is 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/>
              <a:t>HuisArtsenPost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b="1" dirty="0"/>
              <a:t>H</a:t>
            </a:r>
            <a:r>
              <a:rPr lang="nl-NL" dirty="0"/>
              <a:t>uisarts </a:t>
            </a:r>
            <a:r>
              <a:rPr lang="nl-NL" b="1" dirty="0"/>
              <a:t>i</a:t>
            </a:r>
            <a:r>
              <a:rPr lang="nl-NL" dirty="0"/>
              <a:t>n </a:t>
            </a:r>
            <a:r>
              <a:rPr lang="nl-NL" b="1" dirty="0"/>
              <a:t>d</a:t>
            </a:r>
            <a:r>
              <a:rPr lang="nl-NL" dirty="0"/>
              <a:t>ienst van een </a:t>
            </a:r>
            <a:r>
              <a:rPr lang="nl-NL" b="1" dirty="0"/>
              <a:t>h</a:t>
            </a:r>
            <a:r>
              <a:rPr lang="nl-NL" dirty="0"/>
              <a:t>uis</a:t>
            </a:r>
            <a:r>
              <a:rPr lang="nl-NL" b="1" dirty="0"/>
              <a:t>a</a:t>
            </a:r>
            <a:r>
              <a:rPr lang="nl-NL" dirty="0"/>
              <a:t>rts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Nee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   </a:t>
            </a:r>
          </a:p>
        </p:txBody>
      </p:sp>
    </p:spTree>
    <p:extLst>
      <p:ext uri="{BB962C8B-B14F-4D97-AF65-F5344CB8AC3E}">
        <p14:creationId xmlns:p14="http://schemas.microsoft.com/office/powerpoint/2010/main" val="2367934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Huiswerk bespreken (taak 2)</a:t>
            </a:r>
          </a:p>
          <a:p>
            <a:r>
              <a:rPr lang="nl-NL" dirty="0"/>
              <a:t>Korte uitleg van kanaliseren zorgvraag</a:t>
            </a:r>
          </a:p>
          <a:p>
            <a:r>
              <a:rPr lang="nl-NL" dirty="0"/>
              <a:t>Maken Taak 3 gedeeltelijk en gezamenlijk in de les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009E1-54C8-4E42-93A4-82F6E9795970}" type="slidenum">
              <a:rPr lang="nl-NL" smtClean="0"/>
              <a:t>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524000" y="6330898"/>
            <a:ext cx="9263270" cy="365125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Noorderpoort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kumimoji="0" lang="nl-NL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Organisatie &amp; Administratie    </a:t>
            </a:r>
          </a:p>
        </p:txBody>
      </p:sp>
    </p:spTree>
    <p:extLst>
      <p:ext uri="{BB962C8B-B14F-4D97-AF65-F5344CB8AC3E}">
        <p14:creationId xmlns:p14="http://schemas.microsoft.com/office/powerpoint/2010/main" val="3257547373"/>
      </p:ext>
    </p:extLst>
  </p:cSld>
  <p:clrMapOvr>
    <a:masterClrMapping/>
  </p:clrMapOvr>
</p:sld>
</file>

<file path=ppt/theme/theme1.xml><?xml version="1.0" encoding="utf-8"?>
<a:theme xmlns:a="http://schemas.openxmlformats.org/drawingml/2006/main" name="1_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171</Words>
  <Application>Microsoft Office PowerPoint</Application>
  <PresentationFormat>Breedbeeld</PresentationFormat>
  <Paragraphs>30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1_Kantoorthema</vt:lpstr>
      <vt:lpstr>Kerntaak 3: Praktijkvoering Kerntaak 1: Triëren </vt:lpstr>
      <vt:lpstr>Test je zelf</vt:lpstr>
      <vt:lpstr>PowerPoint-presentatie</vt:lpstr>
      <vt:lpstr>Antwoorden</vt:lpstr>
      <vt:lpstr>Wat gaan we doen?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Kerntaak 3: Praktijkvoering Kerntaak 1: Triëren</dc:title>
  <dc:creator>Annelies de Groot</dc:creator>
  <cp:lastModifiedBy>Annelies de Groot</cp:lastModifiedBy>
  <cp:revision>5</cp:revision>
  <dcterms:created xsi:type="dcterms:W3CDTF">2016-10-04T13:45:11Z</dcterms:created>
  <dcterms:modified xsi:type="dcterms:W3CDTF">2016-10-04T14:13:32Z</dcterms:modified>
</cp:coreProperties>
</file>