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71" r:id="rId8"/>
    <p:sldId id="272" r:id="rId9"/>
    <p:sldId id="273" r:id="rId10"/>
    <p:sldId id="274" r:id="rId11"/>
    <p:sldId id="275" r:id="rId12"/>
    <p:sldId id="265" r:id="rId13"/>
    <p:sldId id="263" r:id="rId14"/>
    <p:sldId id="266" r:id="rId15"/>
    <p:sldId id="267" r:id="rId16"/>
    <p:sldId id="276" r:id="rId17"/>
    <p:sldId id="277" r:id="rId18"/>
    <p:sldId id="278" r:id="rId19"/>
    <p:sldId id="270" r:id="rId20"/>
    <p:sldId id="279" r:id="rId21"/>
    <p:sldId id="280" r:id="rId22"/>
    <p:sldId id="262" r:id="rId23"/>
    <p:sldId id="264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8628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06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1143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1609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8772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7995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9001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747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918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5831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9946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6975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357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127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35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0A85F-2DB6-4F5B-A1CD-865E42D1DD9A}" type="datetimeFigureOut">
              <a:rPr lang="nl-NL" smtClean="0"/>
              <a:t>30-8-2019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BACD41-4B6D-4253-BB64-ABFAA507293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1707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google.nl/url?sa=i&amp;rct=j&amp;q=&amp;esrc=s&amp;source=images&amp;cd=&amp;ved=2ahUKEwjOrJuGzKfkAhUDZ1AKHdcuBPYQjRx6BAgBEAQ&amp;url=https://www.facebook.com/PAUZE-1597296320542174/about/&amp;psig=AOvVaw2RX0sUs5EogY3XeKxmpqCX&amp;ust=156715134685784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Introductieweek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Maandag 2 september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45396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Nog vragen?</a:t>
            </a:r>
            <a:endParaRPr lang="nl-NL" dirty="0"/>
          </a:p>
        </p:txBody>
      </p:sp>
      <p:sp>
        <p:nvSpPr>
          <p:cNvPr id="4" name="AutoShape 2" descr="Afbeeldingsresultaat voor pauze">
            <a:hlinkClick r:id="rId2"/>
          </p:cNvPr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325" y="2961639"/>
            <a:ext cx="3010536" cy="301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80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Wie is wie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23959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Teammanager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Cymara</a:t>
            </a:r>
            <a:r>
              <a:rPr lang="nl-NL" dirty="0" smtClean="0"/>
              <a:t> Hulshof-Driehuis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95653" y="2594128"/>
            <a:ext cx="5067300" cy="285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09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Wie is Wie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589212" y="1780903"/>
            <a:ext cx="8915400" cy="3777622"/>
          </a:xfrm>
        </p:spPr>
        <p:txBody>
          <a:bodyPr/>
          <a:lstStyle/>
          <a:p>
            <a:r>
              <a:rPr lang="nl-NL" dirty="0" smtClean="0"/>
              <a:t>Het BAT Team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5582" y="2790553"/>
            <a:ext cx="3931920" cy="294894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18800" y="2761434"/>
            <a:ext cx="4009572" cy="3007179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794069" y="4833258"/>
            <a:ext cx="2325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smtClean="0">
                <a:sym typeface="Wingdings" panose="05000000000000000000" pitchFamily="2" charset="2"/>
              </a:rPr>
              <a:t>Maartje de Boer</a:t>
            </a:r>
          </a:p>
          <a:p>
            <a:r>
              <a:rPr lang="nl-NL" dirty="0" err="1" smtClean="0">
                <a:sym typeface="Wingdings" panose="05000000000000000000" pitchFamily="2" charset="2"/>
              </a:rPr>
              <a:t>Gjyljeta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Hoxhaj</a:t>
            </a:r>
            <a:r>
              <a:rPr lang="nl-NL" dirty="0" smtClean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2457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Team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4205" y="2248275"/>
            <a:ext cx="4156987" cy="3117740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57896" y="2148662"/>
            <a:ext cx="4270828" cy="3203121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5238206" y="2259874"/>
            <a:ext cx="25472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err="1" smtClean="0">
                <a:sym typeface="Wingdings" panose="05000000000000000000" pitchFamily="2" charset="2"/>
              </a:rPr>
              <a:t>Aksana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Dubinets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Slb’er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ß"/>
            </a:pPr>
            <a:endParaRPr lang="nl-NL" dirty="0">
              <a:sym typeface="Wingdings" panose="05000000000000000000" pitchFamily="2" charset="2"/>
            </a:endParaRPr>
          </a:p>
          <a:p>
            <a:r>
              <a:rPr lang="nl-NL" dirty="0" smtClean="0">
                <a:sym typeface="Wingdings" panose="05000000000000000000" pitchFamily="2" charset="2"/>
              </a:rPr>
              <a:t>Jente van der Mei</a:t>
            </a:r>
          </a:p>
          <a:p>
            <a:r>
              <a:rPr lang="nl-NL" dirty="0" err="1" smtClean="0">
                <a:sym typeface="Wingdings" panose="05000000000000000000" pitchFamily="2" charset="2"/>
              </a:rPr>
              <a:t>Slb’er</a:t>
            </a:r>
            <a:r>
              <a:rPr lang="nl-NL" dirty="0" smtClean="0">
                <a:sym typeface="Wingdings" panose="05000000000000000000" pitchFamily="2" charset="2"/>
              </a:rPr>
              <a:t> 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13023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0432" y="2706733"/>
            <a:ext cx="4376057" cy="3282043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264331" y="2625634"/>
            <a:ext cx="25995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ym typeface="Wingdings" panose="05000000000000000000" pitchFamily="2" charset="2"/>
              </a:rPr>
              <a:t></a:t>
            </a:r>
            <a:r>
              <a:rPr lang="nl-NL" dirty="0" smtClean="0"/>
              <a:t>Christien </a:t>
            </a:r>
            <a:r>
              <a:rPr lang="nl-NL" dirty="0" err="1" smtClean="0"/>
              <a:t>Marijanan</a:t>
            </a:r>
            <a:endParaRPr lang="nl-NL" dirty="0" smtClean="0"/>
          </a:p>
          <a:p>
            <a:r>
              <a:rPr lang="nl-NL" dirty="0" err="1" smtClean="0"/>
              <a:t>Slb’er</a:t>
            </a:r>
            <a:r>
              <a:rPr lang="nl-NL" dirty="0" smtClean="0"/>
              <a:t> </a:t>
            </a:r>
          </a:p>
          <a:p>
            <a:endParaRPr lang="nl-NL" dirty="0"/>
          </a:p>
          <a:p>
            <a:r>
              <a:rPr lang="nl-NL" dirty="0" smtClean="0"/>
              <a:t>Susanne</a:t>
            </a:r>
          </a:p>
          <a:p>
            <a:r>
              <a:rPr lang="nl-NL" dirty="0" err="1" smtClean="0"/>
              <a:t>Slb’er</a:t>
            </a:r>
            <a:r>
              <a:rPr lang="nl-NL" dirty="0" smtClean="0"/>
              <a:t>  </a:t>
            </a:r>
            <a:r>
              <a:rPr lang="nl-NL" dirty="0" smtClean="0">
                <a:sym typeface="Wingdings" panose="05000000000000000000" pitchFamily="2" charset="2"/>
              </a:rPr>
              <a:t></a:t>
            </a:r>
            <a:endParaRPr lang="nl-NL" dirty="0"/>
          </a:p>
        </p:txBody>
      </p:sp>
      <p:pic>
        <p:nvPicPr>
          <p:cNvPr id="2052" name="Picture 4" descr="https://attachment.outlook.office.net/owa/j.vdmei@noorderpoort.nl/service.svc/s/GetFileAttachment?id=AQMkADViOWIyMzgxLWIwM2MtNDAxZS1hOWZkLWFmYzFiOWU3MWE4MgBGAAADhBqWIcZBbUOYqyenSWY51gcAsWtzk7yAk02OfuFpGfC6FwAAAgEMAAAAsWtzk7yAk02OfuFpGfC6FwABQujY%2BgAAAAESABAAQfybE17EzkGwbT%2BWoHLnOA%3D%3D&amp;X-OWA-CANARY=o6RGnB68wUq1EwVf-pLWLQAbUgkz59UYDzgXdeyZD4-rB_rOS3FrRf-aD3SP0UBGPNhhmS7z1CE.&amp;token=eyJhbGciOiJSUzI1NiIsImtpZCI6IjA2MDBGOUY2NzQ2MjA3MzdFNzM0MDRFMjg3QzQ1QTgxOENCN0NFQjgiLCJ4NXQiOiJCZ0Q1OW5SaUJ6Zm5OQVRpaDhSYWdZeTN6cmciLCJ0eXAiOiJKV1QifQ.eyJ2ZXIiOiJFeGNoYW5nZS5DYWxsYmFjay5WMSIsImFwcGN0eHNlbmRlciI6Ik93YURvd25sb2FkQDM3YmU0MjllLTZlODUtNDJjZi1hZmMxLTEzYzY1ODdiMmIzZiIsImFwcGN0eCI6IntcIm1zZXhjaHByb3RcIjpcIm93YVwiLFwicHJpbWFyeXNpZFwiOlwiUy0xLTUtMjEtMzY5OTU1MjQwOC0yMTQwNjEwMTMtMjMyNDUwODE3LTk2NzA4NjJcIixcInB1aWRcIjpcIjExNTM5NzcwMjU1NTU1MjM3MTZcIixcIm9pZFwiOlwiMThhZjM0NTQtYjU0OC00MTNmLTlmNDAtMTgxODM5NDg5OWI3XCIsXCJzY29wZVwiOlwiT3dhRG93bmxvYWRcIn0iLCJuYmYiOjE1MzEzMTU5OTAsImV4cCI6MTUzMTMxNjU5MCwiaXNzIjoiMDAwMDAwMDItMDAwMC0wZmYxLWNlMDAtMDAwMDAwMDAwMDAwQDM3YmU0MjllLTZlODUtNDJjZi1hZmMxLTEzYzY1ODdiMmIzZiIsImF1ZCI6IjAwMDAwMDAyLTAwMDAtMGZmMS1jZTAwLTAwMDAwMDAwMDAwMC9hdHRhY2htZW50Lm91dGxvb2sub2ZmaWNlLm5ldEAzN2JlNDI5ZS02ZTg1LTQyY2YtYWZjMS0xM2M2NTg3YjJiM2YifQ.ScdGZcFfaCwT-XxVIyQ-5Hus060DmO-IkoilDbkRYygPbU3IBg8fxJ_S5oplpjjEeftln3ym4uCOvg7cspJqOkI_pnqxFQjLZ9Zb3HA0nEik7pRcjLmON4vkqolGoJAgyMFDWf05fkknvnHZUvcBMoIV8bUknqd5sYpz-ma0CUHKinRAKfhMl02Z-bRiPmfhAeNNM2ZcFjzXifdJdGQe-5cxex5sONzYxc1PQ-k1x8VKB03LXcdW_XT4U4ag746LWIaQhYC_qMrVOlxZ39JkwllQFxdFtYiH_iJYxa-Ktz1eW_Xya01FIexjyff04VAkGIztdj_8r8XqZLD1Qom-Xw&amp;owa=outlook.office.com&amp;isImagePreview=Tru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1" t="15224" r="9100"/>
          <a:stretch/>
        </p:blipFill>
        <p:spPr bwMode="auto">
          <a:xfrm>
            <a:off x="8395652" y="2159725"/>
            <a:ext cx="3108960" cy="421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543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5394959" y="2808514"/>
            <a:ext cx="27040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 smtClean="0"/>
          </a:p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smtClean="0"/>
              <a:t>Ria Wehkamp</a:t>
            </a:r>
          </a:p>
          <a:p>
            <a:r>
              <a:rPr lang="nl-NL" dirty="0" err="1" smtClean="0"/>
              <a:t>Slb</a:t>
            </a:r>
            <a:r>
              <a:rPr lang="nl-NL" dirty="0" smtClean="0"/>
              <a:t>-er en Docent Nederlands</a:t>
            </a:r>
            <a:endParaRPr lang="nl-NL" dirty="0"/>
          </a:p>
          <a:p>
            <a:endParaRPr lang="nl-NL" dirty="0"/>
          </a:p>
          <a:p>
            <a:r>
              <a:rPr lang="nl-NL" dirty="0" smtClean="0"/>
              <a:t>Betty Derksen </a:t>
            </a:r>
            <a:r>
              <a:rPr lang="nl-NL" dirty="0" smtClean="0">
                <a:sym typeface="Wingdings" panose="05000000000000000000" pitchFamily="2" charset="2"/>
              </a:rPr>
              <a:t></a:t>
            </a:r>
          </a:p>
          <a:p>
            <a:r>
              <a:rPr lang="nl-NL" dirty="0">
                <a:sym typeface="Wingdings" panose="05000000000000000000" pitchFamily="2" charset="2"/>
              </a:rPr>
              <a:t>D</a:t>
            </a:r>
            <a:r>
              <a:rPr lang="nl-NL" dirty="0" smtClean="0">
                <a:sym typeface="Wingdings" panose="05000000000000000000" pitchFamily="2" charset="2"/>
              </a:rPr>
              <a:t>ocent Nederlands</a:t>
            </a:r>
            <a:endParaRPr lang="nl-NL" dirty="0"/>
          </a:p>
        </p:txBody>
      </p:sp>
      <p:pic>
        <p:nvPicPr>
          <p:cNvPr id="1026" name="Picture 2" descr="https://attachment.outlook.office.net/owa/j.vdmei@noorderpoort.nl/service.svc/s/GetFileAttachment?id=AQMkADViOWIyMzgxLWIwM2MtNDAxZS1hOWZkLWFmYzFiOWU3MWE4MgBGAAADhBqWIcZBbUOYqyenSWY51gcAsWtzk7yAk02OfuFpGfC6FwAAAgEMAAAAsWtzk7yAk02OfuFpGfC6FwABQujY%2BgAAAAESABAAsmz6rdUO%2FUqLKV%2FRwDskrQ%3D%3D&amp;X-OWA-CANARY=o6RGnB68wUq1EwVf-pLWLQAbUgkz59UYDzgXdeyZD4-rB_rOS3FrRf-aD3SP0UBGPNhhmS7z1CE.&amp;token=eyJhbGciOiJSUzI1NiIsImtpZCI6IjA2MDBGOUY2NzQ2MjA3MzdFNzM0MDRFMjg3QzQ1QTgxOENCN0NFQjgiLCJ4NXQiOiJCZ0Q1OW5SaUJ6Zm5OQVRpaDhSYWdZeTN6cmciLCJ0eXAiOiJKV1QifQ.eyJ2ZXIiOiJFeGNoYW5nZS5DYWxsYmFjay5WMSIsImFwcGN0eHNlbmRlciI6Ik93YURvd25sb2FkQDM3YmU0MjllLTZlODUtNDJjZi1hZmMxLTEzYzY1ODdiMmIzZiIsImFwcGN0eCI6IntcIm1zZXhjaHByb3RcIjpcIm93YVwiLFwicHJpbWFyeXNpZFwiOlwiUy0xLTUtMjEtMzY5OTU1MjQwOC0yMTQwNjEwMTMtMjMyNDUwODE3LTk2NzA4NjJcIixcInB1aWRcIjpcIjExNTM5NzcwMjU1NTU1MjM3MTZcIixcIm9pZFwiOlwiMThhZjM0NTQtYjU0OC00MTNmLTlmNDAtMTgxODM5NDg5OWI3XCIsXCJzY29wZVwiOlwiT3dhRG93bmxvYWRcIn0iLCJuYmYiOjE1MzEzMTU5OTAsImV4cCI6MTUzMTMxNjU5MCwiaXNzIjoiMDAwMDAwMDItMDAwMC0wZmYxLWNlMDAtMDAwMDAwMDAwMDAwQDM3YmU0MjllLTZlODUtNDJjZi1hZmMxLTEzYzY1ODdiMmIzZiIsImF1ZCI6IjAwMDAwMDAyLTAwMDAtMGZmMS1jZTAwLTAwMDAwMDAwMDAwMC9hdHRhY2htZW50Lm91dGxvb2sub2ZmaWNlLm5ldEAzN2JlNDI5ZS02ZTg1LTQyY2YtYWZjMS0xM2M2NTg3YjJiM2YifQ.ScdGZcFfaCwT-XxVIyQ-5Hus060DmO-IkoilDbkRYygPbU3IBg8fxJ_S5oplpjjEeftln3ym4uCOvg7cspJqOkI_pnqxFQjLZ9Zb3HA0nEik7pRcjLmON4vkqolGoJAgyMFDWf05fkknvnHZUvcBMoIV8bUknqd5sYpz-ma0CUHKinRAKfhMl02Z-bRiPmfhAeNNM2ZcFjzXifdJdGQe-5cxex5sONzYxc1PQ-k1x8VKB03LXcdW_XT4U4ag746LWIaQhYC_qMrVOlxZ39JkwllQFxdFtYiH_iJYxa-Ktz1eW_Xya01FIexjyff04VAkGIztdj_8r8XqZLD1Qom-Xw&amp;owa=outlook.office.com&amp;isImagePreview=Tru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8" r="17421" b="9311"/>
          <a:stretch/>
        </p:blipFill>
        <p:spPr bwMode="auto">
          <a:xfrm>
            <a:off x="8386352" y="1957705"/>
            <a:ext cx="3291841" cy="446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4283" y="3398149"/>
            <a:ext cx="4132122" cy="232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5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5564777" y="2664823"/>
            <a:ext cx="25864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smtClean="0">
                <a:sym typeface="Wingdings" panose="05000000000000000000" pitchFamily="2" charset="2"/>
              </a:rPr>
              <a:t>Joey Witte</a:t>
            </a:r>
          </a:p>
          <a:p>
            <a:r>
              <a:rPr lang="nl-NL" dirty="0" err="1" smtClean="0">
                <a:sym typeface="Wingdings" panose="05000000000000000000" pitchFamily="2" charset="2"/>
              </a:rPr>
              <a:t>Slb</a:t>
            </a:r>
            <a:r>
              <a:rPr lang="nl-NL" dirty="0" smtClean="0">
                <a:sym typeface="Wingdings" panose="05000000000000000000" pitchFamily="2" charset="2"/>
              </a:rPr>
              <a:t>-er</a:t>
            </a:r>
          </a:p>
          <a:p>
            <a:endParaRPr lang="nl-NL" dirty="0"/>
          </a:p>
          <a:p>
            <a:r>
              <a:rPr lang="nl-NL" dirty="0" smtClean="0"/>
              <a:t>Pieter Jager </a:t>
            </a:r>
            <a:r>
              <a:rPr lang="nl-NL" dirty="0" smtClean="0">
                <a:sym typeface="Wingdings" panose="05000000000000000000" pitchFamily="2" charset="2"/>
              </a:rPr>
              <a:t></a:t>
            </a:r>
          </a:p>
          <a:p>
            <a:r>
              <a:rPr lang="nl-NL" dirty="0" smtClean="0">
                <a:sym typeface="Wingdings" panose="05000000000000000000" pitchFamily="2" charset="2"/>
              </a:rPr>
              <a:t>Docent Keuken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202" y="2254930"/>
            <a:ext cx="3950741" cy="381367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4135" y="3301130"/>
            <a:ext cx="4549226" cy="256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31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5473337" y="2521131"/>
            <a:ext cx="32657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smtClean="0">
                <a:sym typeface="Wingdings" panose="05000000000000000000" pitchFamily="2" charset="2"/>
              </a:rPr>
              <a:t>Menno Visser</a:t>
            </a:r>
          </a:p>
          <a:p>
            <a:r>
              <a:rPr lang="nl-NL" dirty="0" err="1" smtClean="0">
                <a:sym typeface="Wingdings" panose="05000000000000000000" pitchFamily="2" charset="2"/>
              </a:rPr>
              <a:t>Slb</a:t>
            </a:r>
            <a:r>
              <a:rPr lang="nl-NL" dirty="0" smtClean="0">
                <a:sym typeface="Wingdings" panose="05000000000000000000" pitchFamily="2" charset="2"/>
              </a:rPr>
              <a:t>-er</a:t>
            </a:r>
          </a:p>
          <a:p>
            <a:r>
              <a:rPr lang="nl-NL" dirty="0" err="1" smtClean="0">
                <a:sym typeface="Wingdings" panose="05000000000000000000" pitchFamily="2" charset="2"/>
              </a:rPr>
              <a:t>Nanja</a:t>
            </a:r>
            <a:r>
              <a:rPr lang="nl-NL" dirty="0" smtClean="0">
                <a:sym typeface="Wingdings" panose="05000000000000000000" pitchFamily="2" charset="2"/>
              </a:rPr>
              <a:t> Spoelder</a:t>
            </a:r>
            <a:r>
              <a:rPr lang="nl-NL" dirty="0">
                <a:sym typeface="Wingdings" panose="05000000000000000000" pitchFamily="2" charset="2"/>
              </a:rPr>
              <a:t> </a:t>
            </a:r>
            <a:r>
              <a:rPr lang="nl-NL" dirty="0" smtClean="0">
                <a:sym typeface="Wingdings" panose="05000000000000000000" pitchFamily="2" charset="2"/>
              </a:rPr>
              <a:t></a:t>
            </a:r>
            <a:endParaRPr lang="nl-NL" dirty="0">
              <a:sym typeface="Wingdings" panose="05000000000000000000" pitchFamily="2" charset="2"/>
            </a:endParaRPr>
          </a:p>
          <a:p>
            <a:r>
              <a:rPr lang="nl-NL" dirty="0" err="1" smtClean="0"/>
              <a:t>Slb</a:t>
            </a:r>
            <a:r>
              <a:rPr lang="nl-NL" dirty="0" smtClean="0"/>
              <a:t>-er</a:t>
            </a:r>
            <a:endParaRPr lang="nl-NL" dirty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" r="714"/>
          <a:stretch/>
        </p:blipFill>
        <p:spPr>
          <a:xfrm>
            <a:off x="1449977" y="2416629"/>
            <a:ext cx="3605349" cy="351390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84567" y="3331478"/>
            <a:ext cx="4193916" cy="236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99915" y="2154464"/>
            <a:ext cx="2822562" cy="377762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ß"/>
            </a:pPr>
            <a:r>
              <a:rPr lang="nl-NL" dirty="0" smtClean="0">
                <a:sym typeface="Wingdings" panose="05000000000000000000" pitchFamily="2" charset="2"/>
              </a:rPr>
              <a:t>Harm Visser </a:t>
            </a:r>
            <a:br>
              <a:rPr lang="nl-NL" dirty="0" smtClean="0">
                <a:sym typeface="Wingdings" panose="05000000000000000000" pitchFamily="2" charset="2"/>
              </a:rPr>
            </a:br>
            <a:r>
              <a:rPr lang="nl-NL" dirty="0" err="1" smtClean="0">
                <a:sym typeface="Wingdings" panose="05000000000000000000" pitchFamily="2" charset="2"/>
              </a:rPr>
              <a:t>Slb’er</a:t>
            </a:r>
            <a:r>
              <a:rPr lang="nl-NL" dirty="0" smtClean="0">
                <a:sym typeface="Wingdings" panose="05000000000000000000" pitchFamily="2" charset="2"/>
              </a:rPr>
              <a:t> tweedejaars</a:t>
            </a:r>
          </a:p>
          <a:p>
            <a:pPr>
              <a:buFont typeface="Wingdings" panose="05000000000000000000" pitchFamily="2" charset="2"/>
              <a:buChar char="ß"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Yvonne Menting </a:t>
            </a:r>
          </a:p>
          <a:p>
            <a:pPr marL="0" indent="0">
              <a:buNone/>
            </a:pPr>
            <a:r>
              <a:rPr lang="nl-NL" dirty="0" err="1" smtClean="0">
                <a:sym typeface="Wingdings" panose="05000000000000000000" pitchFamily="2" charset="2"/>
              </a:rPr>
              <a:t>Slb’er</a:t>
            </a:r>
            <a:r>
              <a:rPr lang="nl-NL" dirty="0" smtClean="0">
                <a:sym typeface="Wingdings" panose="05000000000000000000" pitchFamily="2" charset="2"/>
              </a:rPr>
              <a:t> tweedejaars </a:t>
            </a:r>
            <a:endParaRPr lang="nl-NL" dirty="0"/>
          </a:p>
        </p:txBody>
      </p:sp>
      <p:pic>
        <p:nvPicPr>
          <p:cNvPr id="4" name="Picture 2" descr="https://attachment.outlook.office.net/owa/j.vdmei@noorderpoort.nl/service.svc/s/GetFileAttachment?id=AQMkADViOWIyMzgxLWIwM2MtNDAxZS1hOWZkLWFmYzFiOWU3MWE4MgBGAAADhBqWIcZBbUOYqyenSWY51gcAsWtzk7yAk02OfuFpGfC6FwAAAgEMAAAAsWtzk7yAk02OfuFpGfC6FwABQujY%2BgAAAAESABAAXqqLR9ZI1kW3xvdVAo989A%3D%3D&amp;X-OWA-CANARY=o6RGnB68wUq1EwVf-pLWLQAbUgkz59UYDzgXdeyZD4-rB_rOS3FrRf-aD3SP0UBGPNhhmS7z1CE.&amp;token=eyJhbGciOiJSUzI1NiIsImtpZCI6IjA2MDBGOUY2NzQ2MjA3MzdFNzM0MDRFMjg3QzQ1QTgxOENCN0NFQjgiLCJ4NXQiOiJCZ0Q1OW5SaUJ6Zm5OQVRpaDhSYWdZeTN6cmciLCJ0eXAiOiJKV1QifQ.eyJ2ZXIiOiJFeGNoYW5nZS5DYWxsYmFjay5WMSIsImFwcGN0eHNlbmRlciI6Ik93YURvd25sb2FkQDM3YmU0MjllLTZlODUtNDJjZi1hZmMxLTEzYzY1ODdiMmIzZiIsImFwcGN0eCI6IntcIm1zZXhjaHByb3RcIjpcIm93YVwiLFwicHJpbWFyeXNpZFwiOlwiUy0xLTUtMjEtMzY5OTU1MjQwOC0yMTQwNjEwMTMtMjMyNDUwODE3LTk2NzA4NjJcIixcInB1aWRcIjpcIjExNTM5NzcwMjU1NTU1MjM3MTZcIixcIm9pZFwiOlwiMThhZjM0NTQtYjU0OC00MTNmLTlmNDAtMTgxODM5NDg5OWI3XCIsXCJzY29wZVwiOlwiT3dhRG93bmxvYWRcIn0iLCJuYmYiOjE1MzEzMTU5OTAsImV4cCI6MTUzMTMxNjU5MCwiaXNzIjoiMDAwMDAwMDItMDAwMC0wZmYxLWNlMDAtMDAwMDAwMDAwMDAwQDM3YmU0MjllLTZlODUtNDJjZi1hZmMxLTEzYzY1ODdiMmIzZiIsImF1ZCI6IjAwMDAwMDAyLTAwMDAtMGZmMS1jZTAwLTAwMDAwMDAwMDAwMC9hdHRhY2htZW50Lm91dGxvb2sub2ZmaWNlLm5ldEAzN2JlNDI5ZS02ZTg1LTQyY2YtYWZjMS0xM2M2NTg3YjJiM2YifQ.ScdGZcFfaCwT-XxVIyQ-5Hus060DmO-IkoilDbkRYygPbU3IBg8fxJ_S5oplpjjEeftln3ym4uCOvg7cspJqOkI_pnqxFQjLZ9Zb3HA0nEik7pRcjLmON4vkqolGoJAgyMFDWf05fkknvnHZUvcBMoIV8bUknqd5sYpz-ma0CUHKinRAKfhMl02Z-bRiPmfhAeNNM2ZcFjzXifdJdGQe-5cxex5sONzYxc1PQ-k1x8VKB03LXcdW_XT4U4ag746LWIaQhYC_qMrVOlxZ39JkwllQFxdFtYiH_iJYxa-Ktz1eW_Xya01FIexjyff04VAkGIztdj_8r8XqZLD1Qom-Xw&amp;owa=outlook.office.com&amp;isImagePreview=Tr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49" y="1619794"/>
            <a:ext cx="3431795" cy="457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ttachment.outlook.office.net/owa/j.vdmei@noorderpoort.nl/service.svc/s/GetFileAttachment?id=AQMkADViOWIyMzgxLWIwM2MtNDAxZS1hOWZkLWFmYzFiOWU3MWE4MgBGAAADhBqWIcZBbUOYqyenSWY51gcAsWtzk7yAk02OfuFpGfC6FwAAAgEMAAAAsWtzk7yAk02OfuFpGfC6FwABQujY%2BgAAAAESABAAWtL3f%2Fk9IUGXmnk1xYyXtA%3D%3D&amp;X-OWA-CANARY=o6RGnB68wUq1EwVf-pLWLQAbUgkz59UYDzgXdeyZD4-rB_rOS3FrRf-aD3SP0UBGPNhhmS7z1CE.&amp;token=eyJhbGciOiJSUzI1NiIsImtpZCI6IjA2MDBGOUY2NzQ2MjA3MzdFNzM0MDRFMjg3QzQ1QTgxOENCN0NFQjgiLCJ4NXQiOiJCZ0Q1OW5SaUJ6Zm5OQVRpaDhSYWdZeTN6cmciLCJ0eXAiOiJKV1QifQ.eyJ2ZXIiOiJFeGNoYW5nZS5DYWxsYmFjay5WMSIsImFwcGN0eHNlbmRlciI6Ik93YURvd25sb2FkQDM3YmU0MjllLTZlODUtNDJjZi1hZmMxLTEzYzY1ODdiMmIzZiIsImFwcGN0eCI6IntcIm1zZXhjaHByb3RcIjpcIm93YVwiLFwicHJpbWFyeXNpZFwiOlwiUy0xLTUtMjEtMzY5OTU1MjQwOC0yMTQwNjEwMTMtMjMyNDUwODE3LTk2NzA4NjJcIixcInB1aWRcIjpcIjExNTM5NzcwMjU1NTU1MjM3MTZcIixcIm9pZFwiOlwiMThhZjM0NTQtYjU0OC00MTNmLTlmNDAtMTgxODM5NDg5OWI3XCIsXCJzY29wZVwiOlwiT3dhRG93bmxvYWRcIn0iLCJuYmYiOjE1MzEzMTU5OTAsImV4cCI6MTUzMTMxNjU5MCwiaXNzIjoiMDAwMDAwMDItMDAwMC0wZmYxLWNlMDAtMDAwMDAwMDAwMDAwQDM3YmU0MjllLTZlODUtNDJjZi1hZmMxLTEzYzY1ODdiMmIzZiIsImF1ZCI6IjAwMDAwMDAyLTAwMDAtMGZmMS1jZTAwLTAwMDAwMDAwMDAwMC9hdHRhY2htZW50Lm91dGxvb2sub2ZmaWNlLm5ldEAzN2JlNDI5ZS02ZTg1LTQyY2YtYWZjMS0xM2M2NTg3YjJiM2YifQ.ScdGZcFfaCwT-XxVIyQ-5Hus060DmO-IkoilDbkRYygPbU3IBg8fxJ_S5oplpjjEeftln3ym4uCOvg7cspJqOkI_pnqxFQjLZ9Zb3HA0nEik7pRcjLmON4vkqolGoJAgyMFDWf05fkknvnHZUvcBMoIV8bUknqd5sYpz-ma0CUHKinRAKfhMl02Z-bRiPmfhAeNNM2ZcFjzXifdJdGQe-5cxex5sONzYxc1PQ-k1x8VKB03LXcdW_XT4U4ag746LWIaQhYC_qMrVOlxZ39JkwllQFxdFtYiH_iJYxa-Ktz1eW_Xya01FIexjyff04VAkGIztdj_8r8XqZLD1Qom-Xw&amp;owa=outlook.office.com&amp;isImagePreview=Tru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r="7350"/>
          <a:stretch/>
        </p:blipFill>
        <p:spPr bwMode="auto">
          <a:xfrm>
            <a:off x="7785463" y="1619794"/>
            <a:ext cx="3719149" cy="444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59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Planning vandaag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 smtClean="0"/>
          </a:p>
          <a:p>
            <a:r>
              <a:rPr lang="nl-NL" dirty="0" smtClean="0"/>
              <a:t>Programma deze week</a:t>
            </a:r>
          </a:p>
          <a:p>
            <a:r>
              <a:rPr lang="nl-NL" dirty="0" smtClean="0"/>
              <a:t>Kennismaking</a:t>
            </a:r>
          </a:p>
          <a:p>
            <a:r>
              <a:rPr lang="nl-NL" dirty="0" smtClean="0"/>
              <a:t>Checken van spullen</a:t>
            </a:r>
          </a:p>
          <a:p>
            <a:r>
              <a:rPr lang="nl-NL" b="1" dirty="0" smtClean="0"/>
              <a:t>PAUZE</a:t>
            </a:r>
            <a:endParaRPr lang="nl-NL" b="1" dirty="0"/>
          </a:p>
          <a:p>
            <a:pPr lvl="0"/>
            <a:r>
              <a:rPr lang="nl-NL" dirty="0" smtClean="0"/>
              <a:t>Wie is Wie</a:t>
            </a:r>
          </a:p>
          <a:p>
            <a:r>
              <a:rPr lang="nl-NL" dirty="0"/>
              <a:t>Fotospeurtocht door de school</a:t>
            </a:r>
          </a:p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82539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99915" y="2154464"/>
            <a:ext cx="2822562" cy="377762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ß"/>
            </a:pPr>
            <a:r>
              <a:rPr lang="nl-NL" dirty="0" smtClean="0">
                <a:sym typeface="Wingdings" panose="05000000000000000000" pitchFamily="2" charset="2"/>
              </a:rPr>
              <a:t>Gerrie Osinga</a:t>
            </a:r>
            <a:br>
              <a:rPr lang="nl-NL" dirty="0" smtClean="0">
                <a:sym typeface="Wingdings" panose="05000000000000000000" pitchFamily="2" charset="2"/>
              </a:rPr>
            </a:br>
            <a:r>
              <a:rPr lang="nl-NL" dirty="0" smtClean="0">
                <a:sym typeface="Wingdings" panose="05000000000000000000" pitchFamily="2" charset="2"/>
              </a:rPr>
              <a:t>Docent Martini Gilde en BPV</a:t>
            </a:r>
          </a:p>
          <a:p>
            <a:pPr marL="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Janneke Kamstra </a:t>
            </a:r>
            <a:br>
              <a:rPr lang="nl-NL" dirty="0" smtClean="0">
                <a:sym typeface="Wingdings" panose="05000000000000000000" pitchFamily="2" charset="2"/>
              </a:rPr>
            </a:br>
            <a:r>
              <a:rPr lang="nl-NL" dirty="0" smtClean="0">
                <a:sym typeface="Wingdings" panose="05000000000000000000" pitchFamily="2" charset="2"/>
              </a:rPr>
              <a:t>Docent Twaalf Hoven Gilde/ Docent SMB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5710" y="3223094"/>
            <a:ext cx="4294423" cy="242087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43595" y="3372065"/>
            <a:ext cx="4379977" cy="246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33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5564777" y="2664823"/>
            <a:ext cx="25864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nl-NL" dirty="0" err="1" smtClean="0">
                <a:sym typeface="Wingdings" panose="05000000000000000000" pitchFamily="2" charset="2"/>
              </a:rPr>
              <a:t>Geartsje</a:t>
            </a:r>
            <a:r>
              <a:rPr lang="nl-NL" dirty="0" smtClean="0">
                <a:sym typeface="Wingdings" panose="05000000000000000000" pitchFamily="2" charset="2"/>
              </a:rPr>
              <a:t>  Schram</a:t>
            </a:r>
          </a:p>
          <a:p>
            <a:r>
              <a:rPr lang="nl-NL" dirty="0" smtClean="0">
                <a:sym typeface="Wingdings" panose="05000000000000000000" pitchFamily="2" charset="2"/>
              </a:rPr>
              <a:t>Docent Nederlands</a:t>
            </a:r>
          </a:p>
          <a:p>
            <a:endParaRPr lang="nl-NL" dirty="0"/>
          </a:p>
          <a:p>
            <a:r>
              <a:rPr lang="nl-NL" dirty="0" smtClean="0"/>
              <a:t>Ook voor extra ondersteuning Nederlands</a:t>
            </a:r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6436" y="3317999"/>
            <a:ext cx="4132122" cy="232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96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Fotospeurtocht door de school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Ik maak groepjes van 3</a:t>
            </a:r>
          </a:p>
          <a:p>
            <a:r>
              <a:rPr lang="nl-NL" dirty="0" smtClean="0"/>
              <a:t>Daarna per groepje de opdracht bij mij </a:t>
            </a:r>
            <a:r>
              <a:rPr lang="nl-NL" dirty="0" smtClean="0"/>
              <a:t>ophalen en inleveren.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435" y="3279729"/>
            <a:ext cx="35242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60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Morgen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Laptop mee!</a:t>
            </a:r>
          </a:p>
          <a:p>
            <a:r>
              <a:rPr lang="nl-NL" dirty="0" smtClean="0"/>
              <a:t>Bij slecht weer paraplu mee!</a:t>
            </a:r>
          </a:p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246" y="3625222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951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deze week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43" y="1980662"/>
            <a:ext cx="6957913" cy="319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52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Kennismaking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Voorstelrondje</a:t>
            </a:r>
          </a:p>
          <a:p>
            <a:endParaRPr lang="nl-NL" dirty="0"/>
          </a:p>
          <a:p>
            <a:r>
              <a:rPr lang="nl-NL" dirty="0" smtClean="0"/>
              <a:t>Kennismakingbingo</a:t>
            </a:r>
            <a:endParaRPr lang="nl-NL" dirty="0" smtClean="0">
              <a:sym typeface="Wingdings" panose="05000000000000000000" pitchFamily="2" charset="2"/>
            </a:endParaRPr>
          </a:p>
          <a:p>
            <a:endParaRPr lang="nl-NL" dirty="0">
              <a:sym typeface="Wingdings" panose="05000000000000000000" pitchFamily="2" charset="2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4022411"/>
            <a:ext cx="71056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419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Checklist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Iedereen de boeken</a:t>
            </a:r>
            <a:r>
              <a:rPr lang="nl-NL" dirty="0" smtClean="0"/>
              <a:t>? </a:t>
            </a:r>
            <a:r>
              <a:rPr lang="nl-NL" dirty="0" smtClean="0">
                <a:sym typeface="Wingdings" panose="05000000000000000000" pitchFamily="2" charset="2"/>
              </a:rPr>
              <a:t> www.studers.nl</a:t>
            </a:r>
            <a:endParaRPr lang="nl-NL" dirty="0" smtClean="0"/>
          </a:p>
          <a:p>
            <a:r>
              <a:rPr lang="nl-NL" dirty="0" smtClean="0"/>
              <a:t>Iedereen de laptop</a:t>
            </a:r>
            <a:r>
              <a:rPr lang="nl-NL" dirty="0" smtClean="0"/>
              <a:t>?</a:t>
            </a:r>
          </a:p>
          <a:p>
            <a:r>
              <a:rPr lang="nl-NL" dirty="0" smtClean="0"/>
              <a:t>Microsoft Office pakket?</a:t>
            </a:r>
            <a:endParaRPr lang="nl-NL" dirty="0" smtClean="0"/>
          </a:p>
          <a:p>
            <a:r>
              <a:rPr lang="nl-NL" dirty="0" smtClean="0"/>
              <a:t>Iedereen </a:t>
            </a:r>
            <a:r>
              <a:rPr lang="nl-NL" dirty="0" err="1"/>
              <a:t>N</a:t>
            </a:r>
            <a:r>
              <a:rPr lang="nl-NL" dirty="0" err="1" smtClean="0"/>
              <a:t>ooderpoortpas</a:t>
            </a:r>
            <a:r>
              <a:rPr lang="nl-NL" dirty="0" smtClean="0"/>
              <a:t>?</a:t>
            </a:r>
          </a:p>
          <a:p>
            <a:r>
              <a:rPr lang="nl-NL" dirty="0" smtClean="0"/>
              <a:t>Kluisje?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126" y="3765822"/>
            <a:ext cx="4253411" cy="283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34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Schoolrooster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13" y="4248150"/>
            <a:ext cx="6096000" cy="2609850"/>
          </a:xfrm>
        </p:spPr>
      </p:pic>
      <p:sp>
        <p:nvSpPr>
          <p:cNvPr id="3" name="Tekstvak 2"/>
          <p:cNvSpPr txBox="1"/>
          <p:nvPr/>
        </p:nvSpPr>
        <p:spPr>
          <a:xfrm>
            <a:off x="2194560" y="1905000"/>
            <a:ext cx="7837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Stappenplan roosters:</a:t>
            </a:r>
          </a:p>
          <a:p>
            <a:endParaRPr lang="nl-NL" dirty="0" smtClean="0"/>
          </a:p>
          <a:p>
            <a:pPr marL="342900" indent="-342900">
              <a:buAutoNum type="arabicParenR"/>
            </a:pPr>
            <a:r>
              <a:rPr lang="nl-NL" dirty="0" smtClean="0"/>
              <a:t>Ga naar Noorderportal.nl</a:t>
            </a:r>
          </a:p>
          <a:p>
            <a:pPr marL="342900" indent="-342900">
              <a:buAutoNum type="arabicParenR"/>
            </a:pPr>
            <a:r>
              <a:rPr lang="nl-NL" dirty="0" smtClean="0"/>
              <a:t>Klik op de volgende afbeelding   </a:t>
            </a:r>
            <a:r>
              <a:rPr lang="nl-NL" dirty="0" smtClean="0">
                <a:sym typeface="Wingdings" panose="05000000000000000000" pitchFamily="2" charset="2"/>
              </a:rPr>
              <a:t> </a:t>
            </a:r>
            <a:r>
              <a:rPr lang="nl-NL" dirty="0" smtClean="0"/>
              <a:t> </a:t>
            </a:r>
          </a:p>
          <a:p>
            <a:pPr marL="342900" indent="-342900">
              <a:buAutoNum type="arabicParenR"/>
            </a:pPr>
            <a:r>
              <a:rPr lang="nl-NL" dirty="0" smtClean="0"/>
              <a:t>Vul hier de naam van je klas in</a:t>
            </a:r>
          </a:p>
          <a:p>
            <a:pPr marL="342900" indent="-342900">
              <a:buAutoNum type="arabicParenR"/>
            </a:pPr>
            <a:r>
              <a:rPr lang="nl-NL" dirty="0" smtClean="0"/>
              <a:t>Sla op onder favorieten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897" y="2386964"/>
            <a:ext cx="10953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5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A&amp;A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Aanwezigheid/afwezigheid word altijd genoteerd</a:t>
            </a:r>
          </a:p>
          <a:p>
            <a:r>
              <a:rPr lang="nl-NL" dirty="0" smtClean="0"/>
              <a:t>Je bent altijd op tijd.</a:t>
            </a:r>
          </a:p>
          <a:p>
            <a:r>
              <a:rPr lang="nl-NL" dirty="0"/>
              <a:t>Ben je toch te laat? De docent bepaalt wanneer je naar binnen </a:t>
            </a:r>
            <a:r>
              <a:rPr lang="nl-NL" dirty="0" smtClean="0"/>
              <a:t>kunt. Je blijft wel bij het lokaal wachten.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Verlof aanvragen hoe doe je dat?</a:t>
            </a:r>
          </a:p>
          <a:p>
            <a:r>
              <a:rPr lang="nl-NL" dirty="0" smtClean="0"/>
              <a:t>Ziek melden hoe doe je dat?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274" y="3639094"/>
            <a:ext cx="3013573" cy="301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05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Studiegids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 de studiegids vind je meer informatie over de opleiding, de keuzedelen, examens en waar je alle informatie kan vinden.</a:t>
            </a:r>
          </a:p>
          <a:p>
            <a:r>
              <a:rPr lang="nl-NL" dirty="0" smtClean="0"/>
              <a:t>De studiewijzer vind je in de algemene WIKI (link krijg je van je docent, </a:t>
            </a:r>
            <a:r>
              <a:rPr lang="nl-NL" b="1" dirty="0" smtClean="0"/>
              <a:t>sla deze op!!</a:t>
            </a:r>
            <a:r>
              <a:rPr lang="nl-NL" dirty="0" smtClean="0"/>
              <a:t>) </a:t>
            </a:r>
            <a:r>
              <a:rPr lang="nl-NL" dirty="0" smtClean="0">
                <a:sym typeface="Wingdings" panose="05000000000000000000" pitchFamily="2" charset="2"/>
              </a:rPr>
              <a:t> onder informatie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057" y="3670197"/>
            <a:ext cx="3197543" cy="296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Weten en regelen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Zoek je meer informatie over bijvoorbeeld:</a:t>
            </a:r>
          </a:p>
          <a:p>
            <a:r>
              <a:rPr lang="nl-NL" dirty="0" smtClean="0"/>
              <a:t>Stage</a:t>
            </a:r>
          </a:p>
          <a:p>
            <a:r>
              <a:rPr lang="nl-NL" dirty="0" smtClean="0"/>
              <a:t>Ziekmelden</a:t>
            </a:r>
          </a:p>
          <a:p>
            <a:r>
              <a:rPr lang="nl-NL" dirty="0" smtClean="0"/>
              <a:t>Vakantierooster</a:t>
            </a:r>
          </a:p>
          <a:p>
            <a:r>
              <a:rPr lang="nl-NL" dirty="0" smtClean="0"/>
              <a:t>Wifi</a:t>
            </a:r>
          </a:p>
          <a:p>
            <a:r>
              <a:rPr lang="nl-NL" dirty="0" smtClean="0"/>
              <a:t>Keuzedelen</a:t>
            </a:r>
          </a:p>
          <a:p>
            <a:r>
              <a:rPr lang="nl-NL" dirty="0" smtClean="0"/>
              <a:t>Examinering</a:t>
            </a:r>
          </a:p>
          <a:p>
            <a:endParaRPr lang="nl-NL" dirty="0"/>
          </a:p>
          <a:p>
            <a:r>
              <a:rPr lang="nl-NL" dirty="0" smtClean="0"/>
              <a:t>Dit kan je vinden in weten en regelen </a:t>
            </a:r>
            <a:r>
              <a:rPr lang="nl-NL" dirty="0" smtClean="0">
                <a:sym typeface="Wingdings" panose="05000000000000000000" pitchFamily="2" charset="2"/>
              </a:rPr>
              <a:t> tegel op je Noorderportal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177" y="2517457"/>
            <a:ext cx="2496503" cy="249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48028"/>
      </p:ext>
    </p:extLst>
  </p:cSld>
  <p:clrMapOvr>
    <a:masterClrMapping/>
  </p:clrMapOvr>
</p:sld>
</file>

<file path=ppt/theme/theme1.xml><?xml version="1.0" encoding="utf-8"?>
<a:theme xmlns:a="http://schemas.openxmlformats.org/drawingml/2006/main" name="Sliert">
  <a:themeElements>
    <a:clrScheme name="Sliert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Slier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ert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339</TotalTime>
  <Words>304</Words>
  <Application>Microsoft Office PowerPoint</Application>
  <PresentationFormat>Breedbeeld</PresentationFormat>
  <Paragraphs>97</Paragraphs>
  <Slides>23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8" baseType="lpstr">
      <vt:lpstr>Arial</vt:lpstr>
      <vt:lpstr>Century Gothic</vt:lpstr>
      <vt:lpstr>Wingdings</vt:lpstr>
      <vt:lpstr>Wingdings 3</vt:lpstr>
      <vt:lpstr>Sliert</vt:lpstr>
      <vt:lpstr>Introductieweek</vt:lpstr>
      <vt:lpstr>Planning vandaag</vt:lpstr>
      <vt:lpstr>Programma deze week</vt:lpstr>
      <vt:lpstr>Kennismaking</vt:lpstr>
      <vt:lpstr>Checklist</vt:lpstr>
      <vt:lpstr>Schoolrooster</vt:lpstr>
      <vt:lpstr>A&amp;A</vt:lpstr>
      <vt:lpstr>Studiegids</vt:lpstr>
      <vt:lpstr>Weten en regelen</vt:lpstr>
      <vt:lpstr>Nog vragen?</vt:lpstr>
      <vt:lpstr>Wie is wie</vt:lpstr>
      <vt:lpstr>Teammanager</vt:lpstr>
      <vt:lpstr>Wie is Wie</vt:lpstr>
      <vt:lpstr>Het Team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Fotospeurtocht door de school</vt:lpstr>
      <vt:lpstr>Morgen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Introductieweek</dc:title>
  <dc:creator>Jente van der Mei</dc:creator>
  <cp:lastModifiedBy>Jente van der Mei</cp:lastModifiedBy>
  <cp:revision>30</cp:revision>
  <dcterms:created xsi:type="dcterms:W3CDTF">2017-07-17T10:23:55Z</dcterms:created>
  <dcterms:modified xsi:type="dcterms:W3CDTF">2019-08-30T12:04:59Z</dcterms:modified>
</cp:coreProperties>
</file>