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4774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11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8041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2071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0738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733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7622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8374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6879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0274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8018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3447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8956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3598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6510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1733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43072-58FD-4CDA-AA34-F5C33CBEF8D8}" type="datetimeFigureOut">
              <a:rPr lang="nl-NL" smtClean="0"/>
              <a:t>1-9-2019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2CBC0BB-DA40-4962-BA46-89B4886CB0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3724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Introductieweek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Dinsdag 3 september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4871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Werken met Wiki</a:t>
            </a:r>
          </a:p>
          <a:p>
            <a:r>
              <a:rPr lang="nl-NL" dirty="0" smtClean="0"/>
              <a:t>School/klassenregels</a:t>
            </a:r>
            <a:endParaRPr lang="nl-NL" dirty="0"/>
          </a:p>
          <a:p>
            <a:r>
              <a:rPr lang="nl-NL" dirty="0" smtClean="0"/>
              <a:t>Stadswandeling door </a:t>
            </a:r>
            <a:r>
              <a:rPr lang="nl-NL" dirty="0"/>
              <a:t>G</a:t>
            </a:r>
            <a:r>
              <a:rPr lang="nl-NL" dirty="0" smtClean="0"/>
              <a:t>roningen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708" y="2886892"/>
            <a:ext cx="5033555" cy="377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189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Wiki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een Wiki?</a:t>
            </a:r>
          </a:p>
          <a:p>
            <a:endParaRPr lang="nl-NL" dirty="0"/>
          </a:p>
          <a:p>
            <a:r>
              <a:rPr lang="nl-NL" dirty="0" smtClean="0"/>
              <a:t>Oefenen met de Wiki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Opdrachten bespreken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990" y="4022411"/>
            <a:ext cx="5096147" cy="3395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09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School en Klassenregels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92925" y="1023257"/>
            <a:ext cx="8915400" cy="3777622"/>
          </a:xfrm>
        </p:spPr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Maak in groepjes van 3 een poster met wat belangrijk is voor jullie in de klas</a:t>
            </a:r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Bedenk ook wat er moet gebeuren als iemand zich hier niet aan houdt.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607" y="3761915"/>
            <a:ext cx="6432838" cy="287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689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Presenteren Posters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Presenteer kort welke regels jullie hebben bedacht.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Bespreken van klassenregels. 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Elkaar hieraan houden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886" y="2965268"/>
            <a:ext cx="3043646" cy="304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886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D14070-85DF-4D46-8DA2-5FBA918C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willen we wel: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E3679E-3B5C-4D06-B90E-F0DD77367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Eten en drinken buiten de les</a:t>
            </a:r>
          </a:p>
          <a:p>
            <a:r>
              <a:rPr lang="nl-NL" sz="2400" dirty="0"/>
              <a:t>Een telefoon gebruik je buiten de les, tenzij…….</a:t>
            </a:r>
          </a:p>
          <a:p>
            <a:r>
              <a:rPr lang="nl-NL" sz="2400" dirty="0"/>
              <a:t>Als iemand praat, luistert de rest</a:t>
            </a:r>
          </a:p>
          <a:p>
            <a:r>
              <a:rPr lang="nl-NL" sz="2400" dirty="0"/>
              <a:t>Afval hoort in de vuilnisbak</a:t>
            </a:r>
          </a:p>
          <a:p>
            <a:r>
              <a:rPr lang="nl-NL" sz="2400" dirty="0"/>
              <a:t>Ziekmelden tussen 8u-9u </a:t>
            </a:r>
          </a:p>
          <a:p>
            <a:r>
              <a:rPr lang="nl-NL" sz="2400" dirty="0"/>
              <a:t>Beter? Langslopen bij de Balie om je beter </a:t>
            </a:r>
            <a:r>
              <a:rPr lang="nl-NL" sz="2400"/>
              <a:t>te melden</a:t>
            </a:r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1373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Stadswandeling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groepjes van 4 of 5 de stad ontdekken</a:t>
            </a:r>
          </a:p>
          <a:p>
            <a:r>
              <a:rPr lang="nl-NL" dirty="0" smtClean="0"/>
              <a:t>Haal de wandeling + opdrachten bij mij</a:t>
            </a:r>
          </a:p>
          <a:p>
            <a:r>
              <a:rPr lang="nl-NL" dirty="0" smtClean="0"/>
              <a:t>Lever de gemaakte opdrachten weer bij mij in.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542" y="3317965"/>
            <a:ext cx="4790334" cy="342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670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 gaan we echt beginnen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je rooster?</a:t>
            </a:r>
          </a:p>
          <a:p>
            <a:r>
              <a:rPr lang="nl-NL" dirty="0" smtClean="0"/>
              <a:t>Wat neem je mee?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815" y="3728967"/>
            <a:ext cx="2005511" cy="204608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320" y="3654729"/>
            <a:ext cx="2438400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388962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4147</TotalTime>
  <Words>163</Words>
  <Application>Microsoft Office PowerPoint</Application>
  <PresentationFormat>Breedbeeld</PresentationFormat>
  <Paragraphs>40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Sliert</vt:lpstr>
      <vt:lpstr>Introductieweek</vt:lpstr>
      <vt:lpstr>Vandaag</vt:lpstr>
      <vt:lpstr>Wiki</vt:lpstr>
      <vt:lpstr>School en Klassenregels</vt:lpstr>
      <vt:lpstr>Presenteren Posters</vt:lpstr>
      <vt:lpstr>Wat willen we wel:</vt:lpstr>
      <vt:lpstr>Stadswandeling</vt:lpstr>
      <vt:lpstr>Volgende week gaan we echt beginnen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Introductieweek</dc:title>
  <dc:creator>Jente van der Mei</dc:creator>
  <cp:lastModifiedBy>Jente van der Mei</cp:lastModifiedBy>
  <cp:revision>12</cp:revision>
  <dcterms:created xsi:type="dcterms:W3CDTF">2017-07-17T11:45:48Z</dcterms:created>
  <dcterms:modified xsi:type="dcterms:W3CDTF">2019-09-01T12:26:15Z</dcterms:modified>
</cp:coreProperties>
</file>