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14" r:id="rId3"/>
    <p:sldId id="370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4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4" d="100"/>
          <a:sy n="84" d="100"/>
        </p:scale>
        <p:origin x="1315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1838325"/>
            <a:ext cx="898207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81125"/>
            <a:ext cx="85153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" y="1195387"/>
            <a:ext cx="761047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83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87" y="1738312"/>
            <a:ext cx="75914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12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opgaven vanaf 24.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375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</a:p>
          <a:p>
            <a:r>
              <a:rPr lang="nl-NL" dirty="0" smtClean="0"/>
              <a:t>Gemaakt en besproken t/m 14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per jaar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193000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Afschrijving per jaar</a:t>
            </a:r>
          </a:p>
          <a:p>
            <a:r>
              <a:rPr lang="nl-NL" dirty="0" smtClean="0"/>
              <a:t>Gemiddelde rentekosten per jaar</a:t>
            </a:r>
            <a:endParaRPr lang="nl-NL" dirty="0"/>
          </a:p>
          <a:p>
            <a:r>
              <a:rPr lang="nl-NL" dirty="0" smtClean="0"/>
              <a:t>Reparatie </a:t>
            </a:r>
            <a:r>
              <a:rPr lang="nl-NL" dirty="0"/>
              <a:t>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 smtClean="0"/>
              <a:t>Banden</a:t>
            </a:r>
            <a:endParaRPr lang="nl-NL" dirty="0"/>
          </a:p>
          <a:p>
            <a:r>
              <a:rPr lang="nl-NL" dirty="0"/>
              <a:t>Arbeid eigen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/>
              <a:t>Onroerend goed </a:t>
            </a:r>
          </a:p>
          <a:p>
            <a:r>
              <a:rPr lang="nl-NL" dirty="0" smtClean="0"/>
              <a:t>Verzekering</a:t>
            </a:r>
            <a:endParaRPr lang="nl-NL" dirty="0"/>
          </a:p>
          <a:p>
            <a:r>
              <a:rPr lang="nl-NL" u="sng" dirty="0"/>
              <a:t>Algemene kosten </a:t>
            </a:r>
            <a:r>
              <a:rPr lang="nl-NL" u="sng" dirty="0" smtClean="0"/>
              <a:t>                                                +</a:t>
            </a:r>
          </a:p>
          <a:p>
            <a:r>
              <a:rPr lang="nl-NL" dirty="0" smtClean="0"/>
              <a:t>Totale vaste 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52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Totale vaste kosten per uur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Gebruiksuren.</a:t>
            </a:r>
          </a:p>
          <a:p>
            <a:pPr marL="0" indent="0">
              <a:buNone/>
            </a:pPr>
            <a:r>
              <a:rPr lang="nl-NL" dirty="0" smtClean="0"/>
              <a:t>Hoeveel uur wordt een machine aan de klant verkocht. </a:t>
            </a:r>
          </a:p>
          <a:p>
            <a:pPr marL="0" indent="0">
              <a:buNone/>
            </a:pPr>
            <a:r>
              <a:rPr lang="nl-NL" dirty="0" smtClean="0"/>
              <a:t>Let op: niet altijd worden alle uren doorberekend.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vaste kosten / gebruiksuren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41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3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hangt het verbruik van een trekker of machine van af?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5913660" cy="39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89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t/m 23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0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170</Words>
  <Application>Microsoft Office PowerPoint</Application>
  <PresentationFormat>Diavoorstelling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PowerPoint-presentatie</vt:lpstr>
      <vt:lpstr>Wat gaan we vandaag doen?</vt:lpstr>
      <vt:lpstr>Totale vaste kosten</vt:lpstr>
      <vt:lpstr>Totale vaste kosten</vt:lpstr>
      <vt:lpstr>Variabele kosten</vt:lpstr>
      <vt:lpstr>Brandstof</vt:lpstr>
      <vt:lpstr>Brandstof</vt:lpstr>
      <vt:lpstr>Smeermiddelen</vt:lpstr>
      <vt:lpstr>Maak de opgaven</vt:lpstr>
      <vt:lpstr>Antwoorden</vt:lpstr>
      <vt:lpstr>PowerPoint-presentatie</vt:lpstr>
      <vt:lpstr>PowerPoint-presentatie</vt:lpstr>
      <vt:lpstr>PowerPoint-presentatie</vt:lpstr>
      <vt:lpstr>Opgaven</vt:lpstr>
      <vt:lpstr>Dat was ‘m!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2017-09-21T08:27:42Z</dcterms:modified>
</cp:coreProperties>
</file>