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4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49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LG32 - </a:t>
            </a:r>
            <a:r>
              <a:rPr lang="nl-NL" sz="6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" y="1195387"/>
            <a:ext cx="7610475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83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87" y="1738312"/>
            <a:ext cx="75914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12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 24 en 25.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25f kun je voor jezelf doen, snap je alle begrippen, vul in ieder geval de voorbeelden 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6375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 opgave 24 en 25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7" y="1171575"/>
            <a:ext cx="5267325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58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575" y="828675"/>
            <a:ext cx="603885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03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1376362"/>
            <a:ext cx="52959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34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b="1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146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Herhaling vorige week</a:t>
            </a:r>
          </a:p>
          <a:p>
            <a:r>
              <a:rPr lang="nl-NL" dirty="0" smtClean="0"/>
              <a:t>Gemaakt t/m 23</a:t>
            </a:r>
            <a:endParaRPr lang="nl-NL" dirty="0"/>
          </a:p>
          <a:p>
            <a:r>
              <a:rPr lang="nl-NL" dirty="0" smtClean="0"/>
              <a:t>Verder met de 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Brandstof</a:t>
            </a:r>
          </a:p>
          <a:p>
            <a:r>
              <a:rPr lang="nl-NL" b="1" dirty="0" smtClean="0"/>
              <a:t>Smeermiddelen</a:t>
            </a:r>
          </a:p>
          <a:p>
            <a:r>
              <a:rPr lang="nl-NL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233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hangt het verbruik van een trekker of machine van af?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92896"/>
            <a:ext cx="5913660" cy="39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schatting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Aantal </a:t>
            </a:r>
            <a:r>
              <a:rPr lang="nl-NL" u="sng" dirty="0" err="1" smtClean="0"/>
              <a:t>Kw</a:t>
            </a:r>
            <a:r>
              <a:rPr lang="nl-NL" u="sng" dirty="0" smtClean="0"/>
              <a:t>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Trekker 2-wielaangedreven: 60%</a:t>
            </a:r>
          </a:p>
          <a:p>
            <a:pPr marL="0" indent="0">
              <a:buNone/>
            </a:pPr>
            <a:r>
              <a:rPr lang="nl-NL" dirty="0" smtClean="0"/>
              <a:t>Trekker 4-wielaangedreven: 70%</a:t>
            </a:r>
          </a:p>
          <a:p>
            <a:pPr marL="0" indent="0">
              <a:buNone/>
            </a:pPr>
            <a:r>
              <a:rPr lang="nl-NL" dirty="0" smtClean="0"/>
              <a:t>Zelfrijder: 80%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gebruiken als je het zelf niet weet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oliën en vetten wordt meestal 10% van de kosten aan diesel gerekend.</a:t>
            </a:r>
          </a:p>
          <a:p>
            <a:endParaRPr lang="nl-NL" dirty="0"/>
          </a:p>
          <a:p>
            <a:r>
              <a:rPr lang="nl-NL" dirty="0" smtClean="0"/>
              <a:t>Ook hier: als je een preciezer getal hebt is dat beter!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892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 t/m 23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0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1838325"/>
            <a:ext cx="898207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1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381125"/>
            <a:ext cx="85153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75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132</Words>
  <Application>Microsoft Office PowerPoint</Application>
  <PresentationFormat>Diavoorstelling (4:3)</PresentationFormat>
  <Paragraphs>41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PowerPoint-presentatie</vt:lpstr>
      <vt:lpstr>Wat gaan we vandaag doen?</vt:lpstr>
      <vt:lpstr>Variabele kosten</vt:lpstr>
      <vt:lpstr>Brandstof</vt:lpstr>
      <vt:lpstr>Brandstof</vt:lpstr>
      <vt:lpstr>Smeermiddelen</vt:lpstr>
      <vt:lpstr>Maak de opgaven</vt:lpstr>
      <vt:lpstr>Antwoorden</vt:lpstr>
      <vt:lpstr>PowerPoint-presentatie</vt:lpstr>
      <vt:lpstr>PowerPoint-presentatie</vt:lpstr>
      <vt:lpstr>PowerPoint-presentatie</vt:lpstr>
      <vt:lpstr>Opgaven</vt:lpstr>
      <vt:lpstr>Antwoorden opgave 24 en 25</vt:lpstr>
      <vt:lpstr>PowerPoint-presentatie</vt:lpstr>
      <vt:lpstr>PowerPoint-presentatie</vt:lpstr>
      <vt:lpstr>Variabele kosten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51</cp:revision>
  <dcterms:created xsi:type="dcterms:W3CDTF">2013-11-15T15:05:42Z</dcterms:created>
  <dcterms:modified xsi:type="dcterms:W3CDTF">2017-09-28T06:52:54Z</dcterms:modified>
</cp:coreProperties>
</file>