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14" r:id="rId3"/>
    <p:sldId id="351" r:id="rId4"/>
    <p:sldId id="362" r:id="rId5"/>
    <p:sldId id="363" r:id="rId6"/>
    <p:sldId id="364" r:id="rId7"/>
    <p:sldId id="368" r:id="rId8"/>
    <p:sldId id="369" r:id="rId9"/>
    <p:sldId id="377" r:id="rId10"/>
    <p:sldId id="378" r:id="rId11"/>
    <p:sldId id="37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49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7" autoAdjust="0"/>
    <p:restoredTop sz="94680" autoAdjust="0"/>
  </p:normalViewPr>
  <p:slideViewPr>
    <p:cSldViewPr>
      <p:cViewPr varScale="1">
        <p:scale>
          <a:sx n="49" d="100"/>
          <a:sy n="49" d="100"/>
        </p:scale>
        <p:origin x="118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14-9-2017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2A9C9-BDDB-4B5C-99E2-48243826D70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541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LG32 - </a:t>
            </a:r>
            <a:r>
              <a:rPr lang="nl-NL" sz="6000" dirty="0" smtClean="0"/>
              <a:t>3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037" y="1133475"/>
            <a:ext cx="7019925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0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40304"/>
            <a:ext cx="7800975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4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Totale vaste kosten per jaar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95736" y="1930002"/>
            <a:ext cx="6048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Afschrijving per jaar</a:t>
            </a:r>
          </a:p>
          <a:p>
            <a:r>
              <a:rPr lang="nl-NL" dirty="0" smtClean="0"/>
              <a:t>Gemiddelde rentekosten per jaar</a:t>
            </a:r>
            <a:endParaRPr lang="nl-NL" dirty="0"/>
          </a:p>
          <a:p>
            <a:r>
              <a:rPr lang="nl-NL" dirty="0" smtClean="0"/>
              <a:t>Reparatie </a:t>
            </a:r>
            <a:r>
              <a:rPr lang="nl-NL" dirty="0"/>
              <a:t>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 smtClean="0"/>
              <a:t>Banden</a:t>
            </a:r>
            <a:endParaRPr lang="nl-NL" dirty="0"/>
          </a:p>
          <a:p>
            <a:r>
              <a:rPr lang="nl-NL" dirty="0"/>
              <a:t>Arbeid eigen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/>
              <a:t>Onroerend goed </a:t>
            </a:r>
          </a:p>
          <a:p>
            <a:r>
              <a:rPr lang="nl-NL" dirty="0" smtClean="0"/>
              <a:t>Verzekering</a:t>
            </a:r>
            <a:endParaRPr lang="nl-NL" dirty="0"/>
          </a:p>
          <a:p>
            <a:r>
              <a:rPr lang="nl-NL" u="sng" dirty="0"/>
              <a:t>Algemene kosten </a:t>
            </a:r>
            <a:r>
              <a:rPr lang="nl-NL" u="sng" dirty="0" smtClean="0"/>
              <a:t>                                                +</a:t>
            </a:r>
          </a:p>
          <a:p>
            <a:r>
              <a:rPr lang="nl-NL" dirty="0" smtClean="0"/>
              <a:t>Totale vaste 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52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Totale vaste kosten per uur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Gebruiksuren.</a:t>
            </a:r>
          </a:p>
          <a:p>
            <a:pPr marL="0" indent="0">
              <a:buNone/>
            </a:pPr>
            <a:r>
              <a:rPr lang="nl-NL" dirty="0" smtClean="0"/>
              <a:t>Hoeveel uur wordt een machine aan de klant verkocht. </a:t>
            </a:r>
          </a:p>
          <a:p>
            <a:pPr marL="0" indent="0">
              <a:buNone/>
            </a:pPr>
            <a:r>
              <a:rPr lang="nl-NL" dirty="0" smtClean="0"/>
              <a:t>Let op: niet altijd worden alle uren doorberekend.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Totale vaste kosten / gebruiksuren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41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33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hangt het verbruik van een trekker of machine van af?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92896"/>
            <a:ext cx="5913660" cy="39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schatting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Aantal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Trekker 2-wielaangedreven: 60%</a:t>
            </a:r>
          </a:p>
          <a:p>
            <a:pPr marL="0" indent="0">
              <a:buNone/>
            </a:pPr>
            <a:r>
              <a:rPr lang="nl-NL" dirty="0" smtClean="0"/>
              <a:t>Trekker 4-wielaangedreven: 70%</a:t>
            </a:r>
          </a:p>
          <a:p>
            <a:pPr marL="0" indent="0">
              <a:buNone/>
            </a:pPr>
            <a:r>
              <a:rPr lang="nl-NL" dirty="0" smtClean="0"/>
              <a:t>Zelfrijder: 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gebruiken als je het zelf niet weet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oliën en vetten wordt meestal 10% van de kosten aan diesel gerekend.</a:t>
            </a:r>
          </a:p>
          <a:p>
            <a:endParaRPr lang="nl-NL" dirty="0"/>
          </a:p>
          <a:p>
            <a:r>
              <a:rPr lang="nl-NL" dirty="0" smtClean="0"/>
              <a:t>Ook hier: als je een preciezer getal hebt is dat beter!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892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Vanaf 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0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Herhaling vorige week</a:t>
            </a:r>
            <a:endParaRPr lang="nl-NL" dirty="0"/>
          </a:p>
          <a:p>
            <a:r>
              <a:rPr lang="nl-NL" dirty="0" smtClean="0"/>
              <a:t>Verder met de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heeft een machine?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Kunnen we een onderverdeling maken?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5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4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85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Opdrachten t/m 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71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Reparatie en onderhoud (5%)</a:t>
            </a:r>
          </a:p>
          <a:p>
            <a:r>
              <a:rPr lang="nl-NL" dirty="0" smtClean="0"/>
              <a:t>Arbeid eigen onderhoud (3%)</a:t>
            </a:r>
          </a:p>
          <a:p>
            <a:r>
              <a:rPr lang="nl-NL" dirty="0" smtClean="0"/>
              <a:t>Banden (?)</a:t>
            </a:r>
          </a:p>
          <a:p>
            <a:r>
              <a:rPr lang="nl-NL" dirty="0" smtClean="0"/>
              <a:t>Onroerend goed (1,6%)</a:t>
            </a:r>
          </a:p>
          <a:p>
            <a:r>
              <a:rPr lang="nl-NL" dirty="0" smtClean="0"/>
              <a:t>Verzekering (1,3%)</a:t>
            </a:r>
          </a:p>
          <a:p>
            <a:r>
              <a:rPr lang="nl-NL" dirty="0" smtClean="0"/>
              <a:t>Algemene kosten (2,1%)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888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95736" y="1340768"/>
            <a:ext cx="6635080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WA (1%)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WA+brand</a:t>
            </a:r>
            <a:r>
              <a:rPr lang="nl-NL" dirty="0" smtClean="0"/>
              <a:t> (1,5%)</a:t>
            </a:r>
          </a:p>
          <a:p>
            <a:pPr lvl="1"/>
            <a:r>
              <a:rPr lang="nl-NL" dirty="0" smtClean="0"/>
              <a:t>Beperkt casco</a:t>
            </a:r>
          </a:p>
          <a:p>
            <a:endParaRPr lang="nl-NL" dirty="0"/>
          </a:p>
          <a:p>
            <a:r>
              <a:rPr lang="nl-NL" dirty="0" smtClean="0"/>
              <a:t>WA+ brand en diefstal (1,7%)</a:t>
            </a:r>
          </a:p>
          <a:p>
            <a:pPr lvl="1"/>
            <a:r>
              <a:rPr lang="nl-NL" dirty="0" smtClean="0"/>
              <a:t>Beperkt casco</a:t>
            </a:r>
          </a:p>
          <a:p>
            <a:endParaRPr lang="nl-NL" dirty="0"/>
          </a:p>
          <a:p>
            <a:r>
              <a:rPr lang="nl-NL" dirty="0" smtClean="0"/>
              <a:t>Allrisk / Casco (2,1%)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055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12011"/>
            <a:ext cx="77533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253</Words>
  <Application>Microsoft Office PowerPoint</Application>
  <PresentationFormat>Diavoorstelling (4:3)</PresentationFormat>
  <Paragraphs>80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Calibri</vt:lpstr>
      <vt:lpstr>Kantoorthema</vt:lpstr>
      <vt:lpstr>PowerPoint-presentatie</vt:lpstr>
      <vt:lpstr>Wat gaan we vandaag doen?</vt:lpstr>
      <vt:lpstr>Welke kosten heeft een machine?</vt:lpstr>
      <vt:lpstr>Overige kosten</vt:lpstr>
      <vt:lpstr>Rentekosten</vt:lpstr>
      <vt:lpstr>Opdrachten</vt:lpstr>
      <vt:lpstr>Overige vaste kosten</vt:lpstr>
      <vt:lpstr>Verzekering</vt:lpstr>
      <vt:lpstr>PowerPoint-presentatie</vt:lpstr>
      <vt:lpstr>PowerPoint-presentatie</vt:lpstr>
      <vt:lpstr>PowerPoint-presentatie</vt:lpstr>
      <vt:lpstr>Totale vaste kosten</vt:lpstr>
      <vt:lpstr>Totale vaste kosten</vt:lpstr>
      <vt:lpstr>Variabele kosten</vt:lpstr>
      <vt:lpstr>Brandstof</vt:lpstr>
      <vt:lpstr>Brandstof</vt:lpstr>
      <vt:lpstr>Smeermiddelen</vt:lpstr>
      <vt:lpstr>Maak de opgaven</vt:lpstr>
      <vt:lpstr>Dat was ‘m!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47</cp:revision>
  <dcterms:created xsi:type="dcterms:W3CDTF">2013-11-15T15:05:42Z</dcterms:created>
  <dcterms:modified xsi:type="dcterms:W3CDTF">2017-09-14T08:32:59Z</dcterms:modified>
</cp:coreProperties>
</file>