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928174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153240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48226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9031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497785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597631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7071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06651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305639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30363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717583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A176EA-5CF1-43B4-BF97-1745B8A8A461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A33267-2CFD-41A3-B2A9-36F9CCEBFAD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6703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Sociaal werk…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Ethiek…dilemma’s</a:t>
            </a:r>
          </a:p>
          <a:p>
            <a:r>
              <a:rPr lang="nl-NL" dirty="0"/>
              <a:t>Les 3.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6764825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 voor de komende weken.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Groep van 3.</a:t>
            </a:r>
          </a:p>
          <a:p>
            <a:r>
              <a:rPr lang="nl-NL" dirty="0"/>
              <a:t>Een ethisch vraagstuk schrijven.</a:t>
            </a:r>
          </a:p>
          <a:p>
            <a:r>
              <a:rPr lang="nl-NL" dirty="0"/>
              <a:t>Theorie die behandelt is moet terug komen.</a:t>
            </a:r>
          </a:p>
          <a:p>
            <a:r>
              <a:rPr lang="nl-NL" dirty="0"/>
              <a:t>Discussie </a:t>
            </a:r>
          </a:p>
          <a:p>
            <a:r>
              <a:rPr lang="nl-NL" dirty="0"/>
              <a:t>Argumenten (voor en tegen)</a:t>
            </a:r>
          </a:p>
          <a:p>
            <a:r>
              <a:rPr lang="nl-NL" dirty="0"/>
              <a:t>Oplossing.</a:t>
            </a:r>
          </a:p>
          <a:p>
            <a:endParaRPr lang="nl-NL" dirty="0"/>
          </a:p>
          <a:p>
            <a:r>
              <a:rPr lang="nl-NL" dirty="0"/>
              <a:t>Elke week zijn er 2 vraagstukken die </a:t>
            </a:r>
            <a:r>
              <a:rPr lang="nl-NL"/>
              <a:t>behandeld worden.</a:t>
            </a:r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111207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Vorige keer….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27208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Vandaag…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Stappenplan ethisch dilemma…</a:t>
            </a:r>
          </a:p>
          <a:p>
            <a:endParaRPr lang="nl-NL" dirty="0"/>
          </a:p>
          <a:p>
            <a:r>
              <a:rPr lang="nl-NL" dirty="0"/>
              <a:t>St 1. situatie beschrijving</a:t>
            </a:r>
          </a:p>
          <a:p>
            <a:r>
              <a:rPr lang="nl-NL" dirty="0"/>
              <a:t>St 2. analyse</a:t>
            </a:r>
          </a:p>
          <a:p>
            <a:r>
              <a:rPr lang="nl-NL" dirty="0"/>
              <a:t>St 3. afweging keuzes</a:t>
            </a:r>
          </a:p>
          <a:p>
            <a:r>
              <a:rPr lang="nl-NL" dirty="0"/>
              <a:t>St 4. besluitvorming en evaluatie</a:t>
            </a:r>
          </a:p>
        </p:txBody>
      </p:sp>
    </p:spTree>
    <p:extLst>
      <p:ext uri="{BB962C8B-B14F-4D97-AF65-F5344CB8AC3E}">
        <p14:creationId xmlns:p14="http://schemas.microsoft.com/office/powerpoint/2010/main" val="26424839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 1. situatie beschrijving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1. wat is precies de situatie? </a:t>
            </a:r>
          </a:p>
          <a:p>
            <a:r>
              <a:rPr lang="nl-NL" dirty="0"/>
              <a:t>2. wat zijn de ethische dilemma’s? En waarom en voor wie? </a:t>
            </a:r>
          </a:p>
          <a:p>
            <a:r>
              <a:rPr lang="nl-NL" dirty="0"/>
              <a:t>3. heb je voldoende feitenkennis? </a:t>
            </a:r>
          </a:p>
          <a:p>
            <a:r>
              <a:rPr lang="nl-NL" dirty="0"/>
              <a:t>Is het dossier voldoende duidelijk en heb je duidelijk onderscheid gemaakt tussen feitelijke -, normatieve - en subjectieve beweringen?</a:t>
            </a:r>
          </a:p>
        </p:txBody>
      </p:sp>
    </p:spTree>
    <p:extLst>
      <p:ext uri="{BB962C8B-B14F-4D97-AF65-F5344CB8AC3E}">
        <p14:creationId xmlns:p14="http://schemas.microsoft.com/office/powerpoint/2010/main" val="26311490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 2. analyse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nl-NL" dirty="0"/>
              <a:t>4. wat zijn jouw handelingsmogelijkheden; wat zijn daar de voor- en nadelen van? (let op wettelijke kaders + professionele richtlijnen) </a:t>
            </a:r>
          </a:p>
          <a:p>
            <a:r>
              <a:rPr lang="nl-NL" i="1" dirty="0"/>
              <a:t>het is belangrijk om al brainstormend zoveel mogelijk handelingsmogelijkheden te inventariseren</a:t>
            </a:r>
            <a:r>
              <a:rPr lang="nl-NL" dirty="0"/>
              <a:t>. </a:t>
            </a:r>
          </a:p>
          <a:p>
            <a:r>
              <a:rPr lang="nl-NL" dirty="0"/>
              <a:t>5. welke waarden en normen spelen een rol in dit dilemma? Voor jou en voor betrokkenen? </a:t>
            </a:r>
          </a:p>
          <a:p>
            <a:r>
              <a:rPr lang="nl-NL" dirty="0"/>
              <a:t>6. welke belangen spelen een rol in dit dilemma? Voor jou en voor betrokkenen? </a:t>
            </a:r>
          </a:p>
          <a:p>
            <a:r>
              <a:rPr lang="nl-NL" dirty="0"/>
              <a:t>7. welke artikelen van de beroepscode spelen een rol in dit dilemma? Wat zeggen ze over dit dilemma? (vaak veel meer dan wordt verondersteld) </a:t>
            </a:r>
          </a:p>
        </p:txBody>
      </p:sp>
    </p:spTree>
    <p:extLst>
      <p:ext uri="{BB962C8B-B14F-4D97-AF65-F5344CB8AC3E}">
        <p14:creationId xmlns:p14="http://schemas.microsoft.com/office/powerpoint/2010/main" val="10530566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St 3. afweging keuzes en st 4  besluitvorming en evaluatie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/>
              <a:t>8. welke rangorde van waarden &amp; normen en belangen stel je vast? </a:t>
            </a:r>
          </a:p>
          <a:p>
            <a:r>
              <a:rPr lang="nl-NL" dirty="0"/>
              <a:t>9. naar welke beslissing neig je (wat weegt het zwaarst?) en hoe is deze beslissing te verantwoorden?  </a:t>
            </a:r>
          </a:p>
          <a:p>
            <a:r>
              <a:rPr lang="nl-NL" dirty="0"/>
              <a:t>welke alternatieven zijn er en heb je die voldoende meegewogen?  </a:t>
            </a:r>
          </a:p>
          <a:p>
            <a:r>
              <a:rPr lang="nl-NL" dirty="0"/>
              <a:t>als het mij zelf betrof, zou ik de oplossing kunnen accepteren? (principe van wederkerigheid)  </a:t>
            </a:r>
          </a:p>
          <a:p>
            <a:r>
              <a:rPr lang="nl-NL" dirty="0"/>
              <a:t>zou je andere cliënten op dezelfde wijze behandelen? (principe van gelijkheid)  </a:t>
            </a:r>
          </a:p>
          <a:p>
            <a:r>
              <a:rPr lang="nl-NL" dirty="0"/>
              <a:t>heb je voldoende overlegd met collega’s? (moreel beraad) </a:t>
            </a:r>
          </a:p>
          <a:p>
            <a:r>
              <a:rPr lang="nl-NL" dirty="0"/>
              <a:t>10. wat is je besluit? Verantwoord je besluit/handelen tegenover de cliënt. </a:t>
            </a:r>
          </a:p>
        </p:txBody>
      </p:sp>
    </p:spTree>
    <p:extLst>
      <p:ext uri="{BB962C8B-B14F-4D97-AF65-F5344CB8AC3E}">
        <p14:creationId xmlns:p14="http://schemas.microsoft.com/office/powerpoint/2010/main" val="42263012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Ethiek in het sociaal werk…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Sociaal werkers geven soms aan dat het omgaan met morele vragen te vergelijken is met het balanceren op een koord boven de weg: </a:t>
            </a:r>
          </a:p>
          <a:p>
            <a:r>
              <a:rPr lang="nl-NL" dirty="0"/>
              <a:t>geen houvast en waarheen?</a:t>
            </a:r>
          </a:p>
          <a:p>
            <a:r>
              <a:rPr lang="nl-NL" dirty="0"/>
              <a:t>Ze komen regelmatig voor flinke morele dilemma’s te staan.</a:t>
            </a:r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Hoe zou dit komen?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3392984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Veel voorkomede kwesties…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Privacybescherming</a:t>
            </a:r>
          </a:p>
          <a:p>
            <a:endParaRPr lang="nl-NL" dirty="0"/>
          </a:p>
          <a:p>
            <a:r>
              <a:rPr lang="nl-NL" dirty="0"/>
              <a:t>Keuzevrijheid </a:t>
            </a:r>
            <a:r>
              <a:rPr lang="nl-NL" dirty="0" err="1"/>
              <a:t>vs</a:t>
            </a:r>
            <a:r>
              <a:rPr lang="nl-NL" dirty="0"/>
              <a:t> draagkracht</a:t>
            </a:r>
          </a:p>
          <a:p>
            <a:endParaRPr lang="nl-NL" dirty="0"/>
          </a:p>
          <a:p>
            <a:r>
              <a:rPr lang="nl-NL" dirty="0"/>
              <a:t>Ongewenst gedrag.</a:t>
            </a:r>
          </a:p>
          <a:p>
            <a:endParaRPr lang="nl-NL" dirty="0"/>
          </a:p>
          <a:p>
            <a:r>
              <a:rPr lang="nl-NL" dirty="0"/>
              <a:t>Lees blz. 320 t/m 323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1894527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Lees </a:t>
            </a:r>
            <a:r>
              <a:rPr lang="nl-NL" dirty="0" err="1"/>
              <a:t>blz</a:t>
            </a:r>
            <a:r>
              <a:rPr lang="nl-NL" dirty="0"/>
              <a:t> 324 t/m 325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27335532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</TotalTime>
  <Words>424</Words>
  <Application>Microsoft Office PowerPoint</Application>
  <PresentationFormat>Breedbeeld</PresentationFormat>
  <Paragraphs>55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Kantoorthema</vt:lpstr>
      <vt:lpstr>Sociaal werk…</vt:lpstr>
      <vt:lpstr>Vorige keer….</vt:lpstr>
      <vt:lpstr>Vandaag…</vt:lpstr>
      <vt:lpstr>St 1. situatie beschrijving </vt:lpstr>
      <vt:lpstr>St 2. analyse </vt:lpstr>
      <vt:lpstr>St 3. afweging keuzes en st 4  besluitvorming en evaluatie </vt:lpstr>
      <vt:lpstr>Ethiek in het sociaal werk…</vt:lpstr>
      <vt:lpstr>Veel voorkomede kwesties…</vt:lpstr>
      <vt:lpstr>Lees blz 324 t/m 325</vt:lpstr>
      <vt:lpstr>Opdracht voor de komende weken.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Sociaal werk…</dc:title>
  <dc:creator>Koen Steinhauer</dc:creator>
  <cp:lastModifiedBy>Koen Steinhauer</cp:lastModifiedBy>
  <cp:revision>5</cp:revision>
  <dcterms:created xsi:type="dcterms:W3CDTF">2017-06-20T09:48:13Z</dcterms:created>
  <dcterms:modified xsi:type="dcterms:W3CDTF">2017-06-30T14:41:16Z</dcterms:modified>
</cp:coreProperties>
</file>

<file path=docProps/thumbnail.jpeg>
</file>