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9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331493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390563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1168778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60060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828066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2438299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2264072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224589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79246701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9899310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08273259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246D813-6910-40BF-81FC-14B11D56436F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95908C-C401-4FAB-BA2C-9DB2E8348092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87919617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werk…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Ethiek…dilemma’s</a:t>
            </a:r>
          </a:p>
          <a:p>
            <a:r>
              <a:rPr lang="nl-NL" dirty="0"/>
              <a:t>Les 2.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78980986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Vorige keer…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9278423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Ethiek op 3 niveaus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Micro.</a:t>
            </a:r>
          </a:p>
          <a:p>
            <a:r>
              <a:rPr lang="nl-NL" dirty="0" err="1"/>
              <a:t>Meso</a:t>
            </a:r>
            <a:r>
              <a:rPr lang="nl-NL" dirty="0"/>
              <a:t>.</a:t>
            </a:r>
          </a:p>
          <a:p>
            <a:r>
              <a:rPr lang="nl-NL" dirty="0"/>
              <a:t>Marco.</a:t>
            </a:r>
          </a:p>
        </p:txBody>
      </p:sp>
    </p:spTree>
    <p:extLst>
      <p:ext uri="{BB962C8B-B14F-4D97-AF65-F5344CB8AC3E}">
        <p14:creationId xmlns:p14="http://schemas.microsoft.com/office/powerpoint/2010/main" val="157899094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Micro bij jezelf.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 op </a:t>
            </a:r>
            <a:r>
              <a:rPr lang="nl-NL" dirty="0" err="1"/>
              <a:t>micro-niveau</a:t>
            </a:r>
            <a:r>
              <a:rPr lang="nl-NL" dirty="0"/>
              <a:t> gaat het over individuele handelingen.</a:t>
            </a:r>
          </a:p>
          <a:p>
            <a:endParaRPr lang="nl-NL" b="1" dirty="0"/>
          </a:p>
          <a:p>
            <a:endParaRPr lang="nl-NL" b="1" dirty="0"/>
          </a:p>
          <a:p>
            <a:r>
              <a:rPr lang="nl-NL" dirty="0"/>
              <a:t>Kwesties die in je eigen hoofd afspelen.</a:t>
            </a:r>
          </a:p>
          <a:p>
            <a:endParaRPr lang="nl-NL" dirty="0"/>
          </a:p>
          <a:p>
            <a:r>
              <a:rPr lang="nl-NL" dirty="0"/>
              <a:t>Vb….?</a:t>
            </a:r>
          </a:p>
        </p:txBody>
      </p:sp>
    </p:spTree>
    <p:extLst>
      <p:ext uri="{BB962C8B-B14F-4D97-AF65-F5344CB8AC3E}">
        <p14:creationId xmlns:p14="http://schemas.microsoft.com/office/powerpoint/2010/main" val="53139155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err="1"/>
              <a:t>meso-niveau</a:t>
            </a:r>
            <a:r>
              <a:rPr lang="nl-NL" dirty="0"/>
              <a:t>: 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meso-niveau</a:t>
            </a:r>
            <a:r>
              <a:rPr lang="nl-NL" dirty="0"/>
              <a:t> gaat het vooral om institutioneel handelen, maar voor zover daarin het individuele handelen duidelijk kan worden herkend.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Kleinere groep.</a:t>
            </a:r>
          </a:p>
          <a:p>
            <a:r>
              <a:rPr lang="nl-NL" dirty="0"/>
              <a:t>In de groep zit 1 persoon die anders denkt, dan zit deze persoon met een gewetensprobleem.</a:t>
            </a:r>
            <a:br>
              <a:rPr lang="nl-NL" dirty="0"/>
            </a:br>
            <a:endParaRPr lang="nl-NL" dirty="0"/>
          </a:p>
          <a:p>
            <a:r>
              <a:rPr lang="nl-NL" dirty="0"/>
              <a:t>Vb….?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6046490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Macroniveau…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err="1"/>
              <a:t>macro-niveau</a:t>
            </a:r>
            <a:r>
              <a:rPr lang="nl-NL" dirty="0"/>
              <a:t>: hier zie je de structuren en instituties in plaats van menselijke handelingen.</a:t>
            </a:r>
          </a:p>
          <a:p>
            <a:endParaRPr lang="nl-NL" dirty="0"/>
          </a:p>
          <a:p>
            <a:r>
              <a:rPr lang="nl-NL" dirty="0"/>
              <a:t>Grote sociale systemen. Gemeente, provincie, landen, grote groepen met eenzelfde cultuur.</a:t>
            </a:r>
          </a:p>
          <a:p>
            <a:endParaRPr lang="nl-NL" dirty="0"/>
          </a:p>
          <a:p>
            <a:endParaRPr lang="nl-NL" dirty="0"/>
          </a:p>
          <a:p>
            <a:r>
              <a:rPr lang="nl-NL" dirty="0"/>
              <a:t>Vb….?</a:t>
            </a:r>
          </a:p>
          <a:p>
            <a:endParaRPr lang="nl-NL" dirty="0"/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3484282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Ethische dilemma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Wat is een ethisch dilemma…</a:t>
            </a:r>
          </a:p>
          <a:p>
            <a:endParaRPr lang="nl-NL" dirty="0"/>
          </a:p>
          <a:p>
            <a:r>
              <a:rPr lang="nl-NL" dirty="0"/>
              <a:t>Een </a:t>
            </a:r>
            <a:r>
              <a:rPr lang="nl-NL" b="1" dirty="0"/>
              <a:t>ethisch dilemma</a:t>
            </a:r>
            <a:r>
              <a:rPr lang="nl-NL" dirty="0"/>
              <a:t> is een situatie waarbij iemand verschillende keuzen tot handelen heeft die betrekking hebben op moraliteit. </a:t>
            </a:r>
          </a:p>
          <a:p>
            <a:endParaRPr lang="nl-NL" dirty="0"/>
          </a:p>
          <a:p>
            <a:r>
              <a:rPr lang="nl-NL" dirty="0"/>
              <a:t>Deze beslissing kan uitmonden in onwenselijke situaties. Een </a:t>
            </a:r>
            <a:r>
              <a:rPr lang="nl-NL" b="1" dirty="0"/>
              <a:t>ethisch dilemma</a:t>
            </a:r>
            <a:r>
              <a:rPr lang="nl-NL" dirty="0"/>
              <a:t> bevat altijd verschillende waarden.</a:t>
            </a:r>
            <a:endParaRPr lang="nl-NL" b="1" dirty="0"/>
          </a:p>
        </p:txBody>
      </p:sp>
    </p:spTree>
    <p:extLst>
      <p:ext uri="{BB962C8B-B14F-4D97-AF65-F5344CB8AC3E}">
        <p14:creationId xmlns:p14="http://schemas.microsoft.com/office/powerpoint/2010/main" val="237122395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Kenmerken van ethisch dilemma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Het onderwerp heeft betrekking op het moraal</a:t>
            </a:r>
          </a:p>
          <a:p>
            <a:r>
              <a:rPr lang="nl-NL" dirty="0"/>
              <a:t>Twee of meer keuze</a:t>
            </a:r>
          </a:p>
          <a:p>
            <a:r>
              <a:rPr lang="nl-NL" dirty="0"/>
              <a:t>Oplossingen zijn niet allemaal gewenst of ideaal</a:t>
            </a:r>
          </a:p>
          <a:p>
            <a:r>
              <a:rPr lang="nl-NL" dirty="0"/>
              <a:t>Makkelijke oplossingen/ antwoorden zijn er niet</a:t>
            </a:r>
          </a:p>
          <a:p>
            <a:r>
              <a:rPr lang="nl-NL" dirty="0"/>
              <a:t>Argumenten voor en tegen</a:t>
            </a:r>
          </a:p>
          <a:p>
            <a:r>
              <a:rPr lang="nl-NL" dirty="0"/>
              <a:t>Je moet een keuze maken, maar niets doen is ook een keuze</a:t>
            </a:r>
          </a:p>
          <a:p>
            <a:endParaRPr lang="nl-NL" dirty="0"/>
          </a:p>
          <a:p>
            <a:r>
              <a:rPr lang="nl-NL" dirty="0"/>
              <a:t>Lees </a:t>
            </a:r>
            <a:r>
              <a:rPr lang="nl-NL" dirty="0" err="1"/>
              <a:t>blz</a:t>
            </a:r>
            <a:r>
              <a:rPr lang="nl-NL" dirty="0"/>
              <a:t> 315-316</a:t>
            </a:r>
          </a:p>
        </p:txBody>
      </p:sp>
    </p:spTree>
    <p:extLst>
      <p:ext uri="{BB962C8B-B14F-4D97-AF65-F5344CB8AC3E}">
        <p14:creationId xmlns:p14="http://schemas.microsoft.com/office/powerpoint/2010/main" val="3061291301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Stappenplan ethisch dilemma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Volgende keer…..</a:t>
            </a:r>
          </a:p>
        </p:txBody>
      </p:sp>
    </p:spTree>
    <p:extLst>
      <p:ext uri="{BB962C8B-B14F-4D97-AF65-F5344CB8AC3E}">
        <p14:creationId xmlns:p14="http://schemas.microsoft.com/office/powerpoint/2010/main" val="89951992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</TotalTime>
  <Words>166</Words>
  <Application>Microsoft Office PowerPoint</Application>
  <PresentationFormat>Breedbeeld</PresentationFormat>
  <Paragraphs>46</Paragraphs>
  <Slides>9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9</vt:i4>
      </vt:variant>
    </vt:vector>
  </HeadingPairs>
  <TitlesOfParts>
    <vt:vector size="13" baseType="lpstr">
      <vt:lpstr>Arial</vt:lpstr>
      <vt:lpstr>Calibri</vt:lpstr>
      <vt:lpstr>Calibri Light</vt:lpstr>
      <vt:lpstr>Kantoorthema</vt:lpstr>
      <vt:lpstr>Sociaal werk…</vt:lpstr>
      <vt:lpstr>Vorige keer…</vt:lpstr>
      <vt:lpstr>Ethiek op 3 niveaus</vt:lpstr>
      <vt:lpstr>Micro bij jezelf.</vt:lpstr>
      <vt:lpstr>meso-niveau: </vt:lpstr>
      <vt:lpstr>Macroniveau…</vt:lpstr>
      <vt:lpstr>Ethische dilemma</vt:lpstr>
      <vt:lpstr>Kenmerken van ethisch dilemma</vt:lpstr>
      <vt:lpstr>Stappenplan ethisch dilemma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werk…</dc:title>
  <dc:creator>Koen Steinhauer</dc:creator>
  <cp:lastModifiedBy>Koen Steinhauer</cp:lastModifiedBy>
  <cp:revision>5</cp:revision>
  <dcterms:created xsi:type="dcterms:W3CDTF">2017-06-20T09:27:45Z</dcterms:created>
  <dcterms:modified xsi:type="dcterms:W3CDTF">2017-06-30T14:40:36Z</dcterms:modified>
</cp:coreProperties>
</file>